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756"/>
    <a:srgbClr val="1077C3"/>
    <a:srgbClr val="49BCE3"/>
    <a:srgbClr val="2D343F"/>
    <a:srgbClr val="4C5768"/>
    <a:srgbClr val="3F4857"/>
    <a:srgbClr val="525E72"/>
    <a:srgbClr val="A2ACBD"/>
    <a:srgbClr val="292F3B"/>
    <a:srgbClr val="3B4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1363" y="1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3FA5-9716-B0C6-FA1F-D773FAC6E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9F482-A0CB-906A-2710-5A206E810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B86E-86B9-EEFC-2FC1-02680F2A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304-65E6-4509-8073-7CEFAF6F63C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5F91-3683-F055-172C-91C36BAD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5B03-F633-CF01-5668-A23B4B81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DB0-2911-45EB-A1AF-E806B559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B2A0-B362-D386-9A85-3422030D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3423-CD39-896D-81C6-E48CECD1F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AD02-DC9A-CFE4-B7BB-8716A48F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304-65E6-4509-8073-7CEFAF6F63C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2B77C-4770-A760-3163-18D0AAA2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458F-42C7-CB9E-540A-9F491136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DB0-2911-45EB-A1AF-E806B559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EB23-732F-D851-1A10-3E850E6A6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08942-8D7A-8CEA-20E5-8B3B7E55C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7C87-9F8B-EED1-4065-8BBC2CD4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304-65E6-4509-8073-7CEFAF6F63C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1CF6-A128-A7CC-01F1-AED18399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7911-4767-CC3A-51C8-9CDE8CD0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DB0-2911-45EB-A1AF-E806B559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6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CE1D-A6BB-BDA2-C2A2-800E755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F5E-CCFE-93FA-FCF6-DB0A75EC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1BA7-CFDE-7074-ED5D-027C08FA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304-65E6-4509-8073-7CEFAF6F63C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AD90-470E-1EB9-C34A-383E042E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5D68-E908-4795-BFD9-502A4C5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DB0-2911-45EB-A1AF-E806B559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2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37BF-A880-A0B9-9557-8E27A37A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3B844-E42A-CFC8-9882-F72A2A60A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6601-7776-1D76-735A-CB6820FA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304-65E6-4509-8073-7CEFAF6F63C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EEA6-F995-3B87-9DB8-AF2D6A02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519E5-15DA-0296-EB5E-33B6E4A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DB0-2911-45EB-A1AF-E806B559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A337-CD94-6894-61B7-74827A8A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8696-690C-E568-CA84-F59458CF7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187D0-5995-61D1-82F3-17CF99243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A023B-9946-E81C-E793-1532A529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304-65E6-4509-8073-7CEFAF6F63C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2D648-3D8E-8A3F-FABB-090BA37A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BC14A-AAAA-7BDA-BE20-C73A30F5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DB0-2911-45EB-A1AF-E806B559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CB96-888F-15AD-51EF-27BB5A08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B6AE2-3D18-9DFE-F7DE-AF25580F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135D8-02FC-ADBD-D335-3DD9CFC0A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DEC2D-3E57-2217-085D-367E760F1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A5D79-BD53-4521-064B-34346610B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AEFE2-7C13-106A-28EE-3382FBB2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304-65E6-4509-8073-7CEFAF6F63C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1D8D9-51B9-A0EF-7214-E39DAF71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D9A62-DBDD-8AA2-3582-9E6C26EE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DB0-2911-45EB-A1AF-E806B559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7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70F9-9061-561D-3DAB-FAA29580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143F3-AFDA-8121-97D8-ED09E2CB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304-65E6-4509-8073-7CEFAF6F63C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7110E-393A-88A8-FF54-42021DDD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3AC93-B529-B7B4-3CD0-ECBC74C9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DB0-2911-45EB-A1AF-E806B559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9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A387-C336-D97D-E1E1-308F0680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304-65E6-4509-8073-7CEFAF6F63C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51682-3F90-8424-4E36-DF530295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61572-52B3-9491-6232-DA26C2F8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DB0-2911-45EB-A1AF-E806B559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CC4E-2692-3628-F073-92F38C26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B226-C8A0-96D0-E4D8-B3F4CF77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13DB6-4BB3-DF4E-6BAB-90CFC2A4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E5CB9-9AF6-8F8A-2936-48F137C4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304-65E6-4509-8073-7CEFAF6F63C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88A9A-136E-BA77-D365-00AD28F9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550F8-9783-A4BA-D517-485C5E24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DB0-2911-45EB-A1AF-E806B559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5C56-302F-A57A-B2B9-494ABB63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F208-61EB-1138-3356-9594DFC3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F4134-08AF-8DB2-33E1-C94737D30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E9DA8-DB63-7FCB-284B-936E76D9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304-65E6-4509-8073-7CEFAF6F63C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25FD0-B62E-EAFA-11C1-9E63DD4D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837FC-7CBB-00B9-948F-E41D1D7B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DB0-2911-45EB-A1AF-E806B559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0D0DD-7F50-5A62-6289-E21B707E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7E721-20FF-2275-FEAD-9248ABA57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B255-11D8-A6E6-C77B-939DCFB3D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E304-65E6-4509-8073-7CEFAF6F63C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5AD6-9826-5D0E-8574-122FA933C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9DC6-FEAD-7FCE-914B-4456B9145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1DB0-2911-45EB-A1AF-E806B559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21B0DC-F0F0-F89F-6850-DD4AF49D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"/>
            <a:ext cx="12192000" cy="68568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7CA4F8-41DB-2F66-85BC-623BED519FB7}"/>
              </a:ext>
            </a:extLst>
          </p:cNvPr>
          <p:cNvSpPr/>
          <p:nvPr/>
        </p:nvSpPr>
        <p:spPr>
          <a:xfrm>
            <a:off x="-13662" y="-4"/>
            <a:ext cx="12205662" cy="6858004"/>
          </a:xfrm>
          <a:prstGeom prst="rect">
            <a:avLst/>
          </a:prstGeom>
          <a:gradFill flip="none" rotWithShape="1">
            <a:gsLst>
              <a:gs pos="23000">
                <a:srgbClr val="56042C"/>
              </a:gs>
              <a:gs pos="45000">
                <a:srgbClr val="733354"/>
              </a:gs>
              <a:gs pos="84000">
                <a:srgbClr val="BBA7B6">
                  <a:alpha val="0"/>
                </a:srgbClr>
              </a:gs>
              <a:gs pos="66000">
                <a:srgbClr val="9C758C"/>
              </a:gs>
              <a:gs pos="100000">
                <a:srgbClr val="E1E5EB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1219DD-EC31-9032-A0B7-1A8F3D33B6E5}"/>
              </a:ext>
            </a:extLst>
          </p:cNvPr>
          <p:cNvSpPr/>
          <p:nvPr/>
        </p:nvSpPr>
        <p:spPr>
          <a:xfrm>
            <a:off x="195492" y="337382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F0F4FA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F18920-C660-0B57-F043-F7D565379C42}"/>
              </a:ext>
            </a:extLst>
          </p:cNvPr>
          <p:cNvSpPr/>
          <p:nvPr/>
        </p:nvSpPr>
        <p:spPr>
          <a:xfrm>
            <a:off x="195492" y="1311691"/>
            <a:ext cx="11826240" cy="1870387"/>
          </a:xfrm>
          <a:prstGeom prst="roundRect">
            <a:avLst>
              <a:gd name="adj" fmla="val 4529"/>
            </a:avLst>
          </a:prstGeom>
          <a:solidFill>
            <a:srgbClr val="F0F4FA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BF7F58-C6A2-BA1B-206C-18F08AEE73B1}"/>
              </a:ext>
            </a:extLst>
          </p:cNvPr>
          <p:cNvSpPr/>
          <p:nvPr/>
        </p:nvSpPr>
        <p:spPr>
          <a:xfrm>
            <a:off x="4207290" y="337382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F0F4FA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50723B-9868-23B1-8C69-56699EE34BE7}"/>
              </a:ext>
            </a:extLst>
          </p:cNvPr>
          <p:cNvSpPr/>
          <p:nvPr/>
        </p:nvSpPr>
        <p:spPr>
          <a:xfrm>
            <a:off x="8219088" y="337382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F0F4FA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21B0DC-F0F0-F89F-6850-DD4AF49D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"/>
            <a:ext cx="12192000" cy="68568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7CA4F8-41DB-2F66-85BC-623BED519FB7}"/>
              </a:ext>
            </a:extLst>
          </p:cNvPr>
          <p:cNvSpPr/>
          <p:nvPr/>
        </p:nvSpPr>
        <p:spPr>
          <a:xfrm>
            <a:off x="-13662" y="0"/>
            <a:ext cx="12205662" cy="6864773"/>
          </a:xfrm>
          <a:prstGeom prst="rect">
            <a:avLst/>
          </a:prstGeom>
          <a:solidFill>
            <a:srgbClr val="292F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B98411BC-4A6E-DE54-7CE2-E16ACD755172}"/>
              </a:ext>
            </a:extLst>
          </p:cNvPr>
          <p:cNvSpPr/>
          <p:nvPr/>
        </p:nvSpPr>
        <p:spPr>
          <a:xfrm>
            <a:off x="-2304745" y="-2582978"/>
            <a:ext cx="11596367" cy="10254827"/>
          </a:xfrm>
          <a:custGeom>
            <a:avLst/>
            <a:gdLst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453064 w 12876224"/>
              <a:gd name="connsiteY3" fmla="*/ 9692640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500478 w 12876224"/>
              <a:gd name="connsiteY3" fmla="*/ 9414933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581758 w 12876224"/>
              <a:gd name="connsiteY3" fmla="*/ 9171093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046664 w 12876224"/>
              <a:gd name="connsiteY3" fmla="*/ 8994986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245533 w 13121757"/>
              <a:gd name="connsiteY0" fmla="*/ 10254827 h 10254827"/>
              <a:gd name="connsiteX1" fmla="*/ 0 w 13121757"/>
              <a:gd name="connsiteY1" fmla="*/ 0 h 10254827"/>
              <a:gd name="connsiteX2" fmla="*/ 13121757 w 13121757"/>
              <a:gd name="connsiteY2" fmla="*/ 562187 h 10254827"/>
              <a:gd name="connsiteX3" fmla="*/ 10549584 w 13121757"/>
              <a:gd name="connsiteY3" fmla="*/ 9733279 h 10254827"/>
              <a:gd name="connsiteX4" fmla="*/ 245533 w 13121757"/>
              <a:gd name="connsiteY4" fmla="*/ 10254827 h 10254827"/>
              <a:gd name="connsiteX0" fmla="*/ 245533 w 13121757"/>
              <a:gd name="connsiteY0" fmla="*/ 10254827 h 10254827"/>
              <a:gd name="connsiteX1" fmla="*/ 0 w 13121757"/>
              <a:gd name="connsiteY1" fmla="*/ 0 h 10254827"/>
              <a:gd name="connsiteX2" fmla="*/ 13121757 w 13121757"/>
              <a:gd name="connsiteY2" fmla="*/ 562187 h 10254827"/>
              <a:gd name="connsiteX3" fmla="*/ 10549584 w 13121757"/>
              <a:gd name="connsiteY3" fmla="*/ 9733279 h 10254827"/>
              <a:gd name="connsiteX4" fmla="*/ 245533 w 13121757"/>
              <a:gd name="connsiteY4" fmla="*/ 10254827 h 10254827"/>
              <a:gd name="connsiteX0" fmla="*/ 245533 w 13121757"/>
              <a:gd name="connsiteY0" fmla="*/ 10254827 h 10254827"/>
              <a:gd name="connsiteX1" fmla="*/ 0 w 13121757"/>
              <a:gd name="connsiteY1" fmla="*/ 0 h 10254827"/>
              <a:gd name="connsiteX2" fmla="*/ 13121757 w 13121757"/>
              <a:gd name="connsiteY2" fmla="*/ 562187 h 10254827"/>
              <a:gd name="connsiteX3" fmla="*/ 10549584 w 13121757"/>
              <a:gd name="connsiteY3" fmla="*/ 9733279 h 10254827"/>
              <a:gd name="connsiteX4" fmla="*/ 245533 w 13121757"/>
              <a:gd name="connsiteY4" fmla="*/ 10254827 h 10254827"/>
              <a:gd name="connsiteX0" fmla="*/ 245533 w 13272061"/>
              <a:gd name="connsiteY0" fmla="*/ 10254827 h 10254827"/>
              <a:gd name="connsiteX1" fmla="*/ 0 w 13272061"/>
              <a:gd name="connsiteY1" fmla="*/ 0 h 10254827"/>
              <a:gd name="connsiteX2" fmla="*/ 13121757 w 13272061"/>
              <a:gd name="connsiteY2" fmla="*/ 562187 h 10254827"/>
              <a:gd name="connsiteX3" fmla="*/ 10549584 w 13272061"/>
              <a:gd name="connsiteY3" fmla="*/ 9733279 h 10254827"/>
              <a:gd name="connsiteX4" fmla="*/ 245533 w 13272061"/>
              <a:gd name="connsiteY4" fmla="*/ 10254827 h 10254827"/>
              <a:gd name="connsiteX0" fmla="*/ 245533 w 12341810"/>
              <a:gd name="connsiteY0" fmla="*/ 10254827 h 10254827"/>
              <a:gd name="connsiteX1" fmla="*/ 0 w 12341810"/>
              <a:gd name="connsiteY1" fmla="*/ 0 h 10254827"/>
              <a:gd name="connsiteX2" fmla="*/ 12119303 w 12341810"/>
              <a:gd name="connsiteY2" fmla="*/ 1402080 h 10254827"/>
              <a:gd name="connsiteX3" fmla="*/ 10549584 w 12341810"/>
              <a:gd name="connsiteY3" fmla="*/ 9733279 h 10254827"/>
              <a:gd name="connsiteX4" fmla="*/ 245533 w 12341810"/>
              <a:gd name="connsiteY4" fmla="*/ 10254827 h 10254827"/>
              <a:gd name="connsiteX0" fmla="*/ 245533 w 12341810"/>
              <a:gd name="connsiteY0" fmla="*/ 10254827 h 10254827"/>
              <a:gd name="connsiteX1" fmla="*/ 0 w 12341810"/>
              <a:gd name="connsiteY1" fmla="*/ 0 h 10254827"/>
              <a:gd name="connsiteX2" fmla="*/ 12119303 w 12341810"/>
              <a:gd name="connsiteY2" fmla="*/ 1402080 h 10254827"/>
              <a:gd name="connsiteX3" fmla="*/ 10549584 w 12341810"/>
              <a:gd name="connsiteY3" fmla="*/ 9733279 h 10254827"/>
              <a:gd name="connsiteX4" fmla="*/ 245533 w 12341810"/>
              <a:gd name="connsiteY4" fmla="*/ 10254827 h 10254827"/>
              <a:gd name="connsiteX0" fmla="*/ 245533 w 12650223"/>
              <a:gd name="connsiteY0" fmla="*/ 10254827 h 10254827"/>
              <a:gd name="connsiteX1" fmla="*/ 0 w 12650223"/>
              <a:gd name="connsiteY1" fmla="*/ 0 h 10254827"/>
              <a:gd name="connsiteX2" fmla="*/ 12119303 w 12650223"/>
              <a:gd name="connsiteY2" fmla="*/ 1402080 h 10254827"/>
              <a:gd name="connsiteX3" fmla="*/ 10549584 w 12650223"/>
              <a:gd name="connsiteY3" fmla="*/ 9733279 h 10254827"/>
              <a:gd name="connsiteX4" fmla="*/ 245533 w 12650223"/>
              <a:gd name="connsiteY4" fmla="*/ 10254827 h 10254827"/>
              <a:gd name="connsiteX0" fmla="*/ 245533 w 11861614"/>
              <a:gd name="connsiteY0" fmla="*/ 10254827 h 10254827"/>
              <a:gd name="connsiteX1" fmla="*/ 0 w 11861614"/>
              <a:gd name="connsiteY1" fmla="*/ 0 h 10254827"/>
              <a:gd name="connsiteX2" fmla="*/ 11123623 w 11861614"/>
              <a:gd name="connsiteY2" fmla="*/ 1896534 h 10254827"/>
              <a:gd name="connsiteX3" fmla="*/ 10549584 w 11861614"/>
              <a:gd name="connsiteY3" fmla="*/ 9733279 h 10254827"/>
              <a:gd name="connsiteX4" fmla="*/ 245533 w 11861614"/>
              <a:gd name="connsiteY4" fmla="*/ 10254827 h 10254827"/>
              <a:gd name="connsiteX0" fmla="*/ 245533 w 11683999"/>
              <a:gd name="connsiteY0" fmla="*/ 10254827 h 10254827"/>
              <a:gd name="connsiteX1" fmla="*/ 0 w 11683999"/>
              <a:gd name="connsiteY1" fmla="*/ 0 h 10254827"/>
              <a:gd name="connsiteX2" fmla="*/ 11123623 w 11683999"/>
              <a:gd name="connsiteY2" fmla="*/ 1896534 h 10254827"/>
              <a:gd name="connsiteX3" fmla="*/ 9736784 w 11683999"/>
              <a:gd name="connsiteY3" fmla="*/ 9360745 h 10254827"/>
              <a:gd name="connsiteX4" fmla="*/ 245533 w 11683999"/>
              <a:gd name="connsiteY4" fmla="*/ 10254827 h 10254827"/>
              <a:gd name="connsiteX0" fmla="*/ 245533 w 11720685"/>
              <a:gd name="connsiteY0" fmla="*/ 10254827 h 10254827"/>
              <a:gd name="connsiteX1" fmla="*/ 0 w 11720685"/>
              <a:gd name="connsiteY1" fmla="*/ 0 h 10254827"/>
              <a:gd name="connsiteX2" fmla="*/ 11123623 w 11720685"/>
              <a:gd name="connsiteY2" fmla="*/ 1896534 h 10254827"/>
              <a:gd name="connsiteX3" fmla="*/ 9736784 w 11720685"/>
              <a:gd name="connsiteY3" fmla="*/ 9360745 h 10254827"/>
              <a:gd name="connsiteX4" fmla="*/ 245533 w 11720685"/>
              <a:gd name="connsiteY4" fmla="*/ 10254827 h 10254827"/>
              <a:gd name="connsiteX0" fmla="*/ 245533 w 11720685"/>
              <a:gd name="connsiteY0" fmla="*/ 10254827 h 10254827"/>
              <a:gd name="connsiteX1" fmla="*/ 0 w 11720685"/>
              <a:gd name="connsiteY1" fmla="*/ 0 h 10254827"/>
              <a:gd name="connsiteX2" fmla="*/ 11123623 w 11720685"/>
              <a:gd name="connsiteY2" fmla="*/ 1896534 h 10254827"/>
              <a:gd name="connsiteX3" fmla="*/ 9736784 w 11720685"/>
              <a:gd name="connsiteY3" fmla="*/ 9360745 h 10254827"/>
              <a:gd name="connsiteX4" fmla="*/ 245533 w 11720685"/>
              <a:gd name="connsiteY4" fmla="*/ 10254827 h 10254827"/>
              <a:gd name="connsiteX0" fmla="*/ 245533 w 11720685"/>
              <a:gd name="connsiteY0" fmla="*/ 10254827 h 10254827"/>
              <a:gd name="connsiteX1" fmla="*/ 0 w 11720685"/>
              <a:gd name="connsiteY1" fmla="*/ 0 h 10254827"/>
              <a:gd name="connsiteX2" fmla="*/ 11123623 w 11720685"/>
              <a:gd name="connsiteY2" fmla="*/ 1896534 h 10254827"/>
              <a:gd name="connsiteX3" fmla="*/ 9736784 w 11720685"/>
              <a:gd name="connsiteY3" fmla="*/ 9360745 h 10254827"/>
              <a:gd name="connsiteX4" fmla="*/ 245533 w 11720685"/>
              <a:gd name="connsiteY4" fmla="*/ 10254827 h 10254827"/>
              <a:gd name="connsiteX0" fmla="*/ 245533 w 11687915"/>
              <a:gd name="connsiteY0" fmla="*/ 10254827 h 10254827"/>
              <a:gd name="connsiteX1" fmla="*/ 0 w 11687915"/>
              <a:gd name="connsiteY1" fmla="*/ 0 h 10254827"/>
              <a:gd name="connsiteX2" fmla="*/ 11123623 w 11687915"/>
              <a:gd name="connsiteY2" fmla="*/ 1896534 h 10254827"/>
              <a:gd name="connsiteX3" fmla="*/ 9553904 w 11687915"/>
              <a:gd name="connsiteY3" fmla="*/ 9076265 h 10254827"/>
              <a:gd name="connsiteX4" fmla="*/ 245533 w 11687915"/>
              <a:gd name="connsiteY4" fmla="*/ 10254827 h 10254827"/>
              <a:gd name="connsiteX0" fmla="*/ 245533 w 11670822"/>
              <a:gd name="connsiteY0" fmla="*/ 10254827 h 10254827"/>
              <a:gd name="connsiteX1" fmla="*/ 0 w 11670822"/>
              <a:gd name="connsiteY1" fmla="*/ 0 h 10254827"/>
              <a:gd name="connsiteX2" fmla="*/ 11123623 w 11670822"/>
              <a:gd name="connsiteY2" fmla="*/ 1896534 h 10254827"/>
              <a:gd name="connsiteX3" fmla="*/ 9553904 w 11670822"/>
              <a:gd name="connsiteY3" fmla="*/ 9076265 h 10254827"/>
              <a:gd name="connsiteX4" fmla="*/ 245533 w 11670822"/>
              <a:gd name="connsiteY4" fmla="*/ 10254827 h 10254827"/>
              <a:gd name="connsiteX0" fmla="*/ 245533 w 11620889"/>
              <a:gd name="connsiteY0" fmla="*/ 10254827 h 10254827"/>
              <a:gd name="connsiteX1" fmla="*/ 0 w 11620889"/>
              <a:gd name="connsiteY1" fmla="*/ 0 h 10254827"/>
              <a:gd name="connsiteX2" fmla="*/ 11123623 w 11620889"/>
              <a:gd name="connsiteY2" fmla="*/ 1896534 h 10254827"/>
              <a:gd name="connsiteX3" fmla="*/ 9215237 w 11620889"/>
              <a:gd name="connsiteY3" fmla="*/ 8845972 h 10254827"/>
              <a:gd name="connsiteX4" fmla="*/ 245533 w 11620889"/>
              <a:gd name="connsiteY4" fmla="*/ 10254827 h 10254827"/>
              <a:gd name="connsiteX0" fmla="*/ 245533 w 11643252"/>
              <a:gd name="connsiteY0" fmla="*/ 10254827 h 10254827"/>
              <a:gd name="connsiteX1" fmla="*/ 0 w 11643252"/>
              <a:gd name="connsiteY1" fmla="*/ 0 h 10254827"/>
              <a:gd name="connsiteX2" fmla="*/ 11123623 w 11643252"/>
              <a:gd name="connsiteY2" fmla="*/ 1896534 h 10254827"/>
              <a:gd name="connsiteX3" fmla="*/ 9215237 w 11643252"/>
              <a:gd name="connsiteY3" fmla="*/ 8845972 h 10254827"/>
              <a:gd name="connsiteX4" fmla="*/ 245533 w 11643252"/>
              <a:gd name="connsiteY4" fmla="*/ 10254827 h 10254827"/>
              <a:gd name="connsiteX0" fmla="*/ 245533 w 11684541"/>
              <a:gd name="connsiteY0" fmla="*/ 10254827 h 10254827"/>
              <a:gd name="connsiteX1" fmla="*/ 0 w 11684541"/>
              <a:gd name="connsiteY1" fmla="*/ 0 h 10254827"/>
              <a:gd name="connsiteX2" fmla="*/ 11123623 w 11684541"/>
              <a:gd name="connsiteY2" fmla="*/ 1896534 h 10254827"/>
              <a:gd name="connsiteX3" fmla="*/ 9479397 w 11684541"/>
              <a:gd name="connsiteY3" fmla="*/ 9171092 h 10254827"/>
              <a:gd name="connsiteX4" fmla="*/ 245533 w 11684541"/>
              <a:gd name="connsiteY4" fmla="*/ 10254827 h 10254827"/>
              <a:gd name="connsiteX0" fmla="*/ 245533 w 11558323"/>
              <a:gd name="connsiteY0" fmla="*/ 10254827 h 10254827"/>
              <a:gd name="connsiteX1" fmla="*/ 0 w 11558323"/>
              <a:gd name="connsiteY1" fmla="*/ 0 h 10254827"/>
              <a:gd name="connsiteX2" fmla="*/ 11123623 w 11558323"/>
              <a:gd name="connsiteY2" fmla="*/ 1896534 h 10254827"/>
              <a:gd name="connsiteX3" fmla="*/ 8524357 w 11558323"/>
              <a:gd name="connsiteY3" fmla="*/ 9225279 h 10254827"/>
              <a:gd name="connsiteX4" fmla="*/ 245533 w 11558323"/>
              <a:gd name="connsiteY4" fmla="*/ 10254827 h 10254827"/>
              <a:gd name="connsiteX0" fmla="*/ 245533 w 11596367"/>
              <a:gd name="connsiteY0" fmla="*/ 10254827 h 10254827"/>
              <a:gd name="connsiteX1" fmla="*/ 0 w 11596367"/>
              <a:gd name="connsiteY1" fmla="*/ 0 h 10254827"/>
              <a:gd name="connsiteX2" fmla="*/ 11123623 w 11596367"/>
              <a:gd name="connsiteY2" fmla="*/ 1896534 h 10254827"/>
              <a:gd name="connsiteX3" fmla="*/ 8863024 w 11596367"/>
              <a:gd name="connsiteY3" fmla="*/ 9509759 h 10254827"/>
              <a:gd name="connsiteX4" fmla="*/ 245533 w 11596367"/>
              <a:gd name="connsiteY4" fmla="*/ 10254827 h 1025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6367" h="10254827">
                <a:moveTo>
                  <a:pt x="245533" y="10254827"/>
                </a:moveTo>
                <a:lnTo>
                  <a:pt x="0" y="0"/>
                </a:lnTo>
                <a:cubicBezTo>
                  <a:pt x="4039768" y="467360"/>
                  <a:pt x="7679908" y="345441"/>
                  <a:pt x="11123623" y="1896534"/>
                </a:cubicBezTo>
                <a:cubicBezTo>
                  <a:pt x="12657219" y="4425246"/>
                  <a:pt x="10072627" y="9107875"/>
                  <a:pt x="8863024" y="9509759"/>
                </a:cubicBezTo>
                <a:cubicBezTo>
                  <a:pt x="6132767" y="10421901"/>
                  <a:pt x="3680217" y="10080978"/>
                  <a:pt x="245533" y="10254827"/>
                </a:cubicBezTo>
                <a:close/>
              </a:path>
            </a:pathLst>
          </a:custGeom>
          <a:gradFill flip="none" rotWithShape="1">
            <a:gsLst>
              <a:gs pos="48000">
                <a:srgbClr val="49BCE3">
                  <a:alpha val="75000"/>
                </a:srgbClr>
              </a:gs>
              <a:gs pos="30000">
                <a:srgbClr val="1077C3"/>
              </a:gs>
              <a:gs pos="83000">
                <a:schemeClr val="accent1">
                  <a:lumMod val="45000"/>
                  <a:lumOff val="5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1219DD-EC31-9032-A0B7-1A8F3D33B6E5}"/>
              </a:ext>
            </a:extLst>
          </p:cNvPr>
          <p:cNvSpPr/>
          <p:nvPr/>
        </p:nvSpPr>
        <p:spPr>
          <a:xfrm>
            <a:off x="195492" y="337382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F18920-C660-0B57-F043-F7D565379C42}"/>
              </a:ext>
            </a:extLst>
          </p:cNvPr>
          <p:cNvSpPr/>
          <p:nvPr/>
        </p:nvSpPr>
        <p:spPr>
          <a:xfrm>
            <a:off x="195492" y="1311691"/>
            <a:ext cx="11826240" cy="1870387"/>
          </a:xfrm>
          <a:prstGeom prst="roundRect">
            <a:avLst>
              <a:gd name="adj" fmla="val 4529"/>
            </a:avLst>
          </a:prstGeom>
          <a:solidFill>
            <a:srgbClr val="3E4758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BF7F58-C6A2-BA1B-206C-18F08AEE73B1}"/>
              </a:ext>
            </a:extLst>
          </p:cNvPr>
          <p:cNvSpPr/>
          <p:nvPr/>
        </p:nvSpPr>
        <p:spPr>
          <a:xfrm>
            <a:off x="4207290" y="337382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50723B-9868-23B1-8C69-56699EE34BE7}"/>
              </a:ext>
            </a:extLst>
          </p:cNvPr>
          <p:cNvSpPr/>
          <p:nvPr/>
        </p:nvSpPr>
        <p:spPr>
          <a:xfrm>
            <a:off x="8219088" y="337382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A8D5F7-61D4-AA23-D695-7FF6093B20D9}"/>
              </a:ext>
            </a:extLst>
          </p:cNvPr>
          <p:cNvSpPr/>
          <p:nvPr/>
        </p:nvSpPr>
        <p:spPr>
          <a:xfrm>
            <a:off x="4220952" y="336645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25400" dist="12700" dir="13500000">
              <a:schemeClr val="bg1">
                <a:alpha val="8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6E9279-3CED-B45B-0F08-41220CECDE6D}"/>
              </a:ext>
            </a:extLst>
          </p:cNvPr>
          <p:cNvSpPr/>
          <p:nvPr/>
        </p:nvSpPr>
        <p:spPr>
          <a:xfrm>
            <a:off x="8219088" y="337382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12700" dist="12700" dir="13500000">
              <a:schemeClr val="bg1">
                <a:alpha val="8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67FE16-43D8-AE9E-BB33-B1DF7EE54B45}"/>
              </a:ext>
            </a:extLst>
          </p:cNvPr>
          <p:cNvSpPr/>
          <p:nvPr/>
        </p:nvSpPr>
        <p:spPr>
          <a:xfrm>
            <a:off x="195492" y="336645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25400" dist="12700" dir="13500000">
              <a:srgbClr val="F6F7F8">
                <a:alpha val="8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C438C8-D7C8-8D03-8693-CA867D1F276E}"/>
              </a:ext>
            </a:extLst>
          </p:cNvPr>
          <p:cNvSpPr/>
          <p:nvPr/>
        </p:nvSpPr>
        <p:spPr>
          <a:xfrm>
            <a:off x="195492" y="1311691"/>
            <a:ext cx="11801016" cy="1849340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25400" dist="12700" dir="13800000">
              <a:srgbClr val="F6F7F8">
                <a:alpha val="8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C97526E-E8FF-270D-4426-D5C6A6EF4ECC}"/>
              </a:ext>
            </a:extLst>
          </p:cNvPr>
          <p:cNvSpPr/>
          <p:nvPr/>
        </p:nvSpPr>
        <p:spPr>
          <a:xfrm>
            <a:off x="49374" y="1164299"/>
            <a:ext cx="292236" cy="29478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Medal outline">
            <a:extLst>
              <a:ext uri="{FF2B5EF4-FFF2-40B4-BE49-F238E27FC236}">
                <a16:creationId xmlns:a16="http://schemas.microsoft.com/office/drawing/2014/main" id="{09AC1CCB-A309-BEA0-5510-7225DA950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63" y="1177634"/>
            <a:ext cx="292236" cy="292236"/>
          </a:xfrm>
          <a:prstGeom prst="rect">
            <a:avLst/>
          </a:prstGeom>
          <a:effectLst/>
        </p:spPr>
      </p:pic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A206576-D76F-2328-78A2-4F04E648E9A2}"/>
              </a:ext>
            </a:extLst>
          </p:cNvPr>
          <p:cNvSpPr/>
          <p:nvPr/>
        </p:nvSpPr>
        <p:spPr>
          <a:xfrm>
            <a:off x="49374" y="3253217"/>
            <a:ext cx="292236" cy="29478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Signal outline">
            <a:extLst>
              <a:ext uri="{FF2B5EF4-FFF2-40B4-BE49-F238E27FC236}">
                <a16:creationId xmlns:a16="http://schemas.microsoft.com/office/drawing/2014/main" id="{696FDF2C-0740-5FC2-40AA-32EED8DEE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410" y="3268485"/>
            <a:ext cx="257199" cy="257199"/>
          </a:xfrm>
          <a:prstGeom prst="rect">
            <a:avLst/>
          </a:prstGeom>
        </p:spPr>
      </p:pic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3D54555D-4C33-4315-8AC0-EC8720B0BC93}"/>
              </a:ext>
            </a:extLst>
          </p:cNvPr>
          <p:cNvSpPr/>
          <p:nvPr/>
        </p:nvSpPr>
        <p:spPr>
          <a:xfrm>
            <a:off x="4144254" y="3269785"/>
            <a:ext cx="292236" cy="29478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6314796-D09C-07DE-EDAC-612BEF8104F0}"/>
              </a:ext>
            </a:extLst>
          </p:cNvPr>
          <p:cNvSpPr/>
          <p:nvPr/>
        </p:nvSpPr>
        <p:spPr>
          <a:xfrm>
            <a:off x="8100294" y="3281608"/>
            <a:ext cx="292236" cy="29478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9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21B0DC-F0F0-F89F-6850-DD4AF49D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"/>
            <a:ext cx="12192000" cy="68568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7CA4F8-41DB-2F66-85BC-623BED519FB7}"/>
              </a:ext>
            </a:extLst>
          </p:cNvPr>
          <p:cNvSpPr/>
          <p:nvPr/>
        </p:nvSpPr>
        <p:spPr>
          <a:xfrm>
            <a:off x="-13662" y="0"/>
            <a:ext cx="12205662" cy="6864773"/>
          </a:xfrm>
          <a:prstGeom prst="rect">
            <a:avLst/>
          </a:prstGeom>
          <a:solidFill>
            <a:srgbClr val="292F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B98411BC-4A6E-DE54-7CE2-E16ACD755172}"/>
              </a:ext>
            </a:extLst>
          </p:cNvPr>
          <p:cNvSpPr/>
          <p:nvPr/>
        </p:nvSpPr>
        <p:spPr>
          <a:xfrm>
            <a:off x="-2304745" y="-2582978"/>
            <a:ext cx="11596367" cy="10254827"/>
          </a:xfrm>
          <a:custGeom>
            <a:avLst/>
            <a:gdLst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453064 w 12876224"/>
              <a:gd name="connsiteY3" fmla="*/ 9692640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500478 w 12876224"/>
              <a:gd name="connsiteY3" fmla="*/ 9414933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581758 w 12876224"/>
              <a:gd name="connsiteY3" fmla="*/ 9171093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046664 w 12876224"/>
              <a:gd name="connsiteY3" fmla="*/ 8994986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245533 w 13121757"/>
              <a:gd name="connsiteY0" fmla="*/ 10254827 h 10254827"/>
              <a:gd name="connsiteX1" fmla="*/ 0 w 13121757"/>
              <a:gd name="connsiteY1" fmla="*/ 0 h 10254827"/>
              <a:gd name="connsiteX2" fmla="*/ 13121757 w 13121757"/>
              <a:gd name="connsiteY2" fmla="*/ 562187 h 10254827"/>
              <a:gd name="connsiteX3" fmla="*/ 10549584 w 13121757"/>
              <a:gd name="connsiteY3" fmla="*/ 9733279 h 10254827"/>
              <a:gd name="connsiteX4" fmla="*/ 245533 w 13121757"/>
              <a:gd name="connsiteY4" fmla="*/ 10254827 h 10254827"/>
              <a:gd name="connsiteX0" fmla="*/ 245533 w 13121757"/>
              <a:gd name="connsiteY0" fmla="*/ 10254827 h 10254827"/>
              <a:gd name="connsiteX1" fmla="*/ 0 w 13121757"/>
              <a:gd name="connsiteY1" fmla="*/ 0 h 10254827"/>
              <a:gd name="connsiteX2" fmla="*/ 13121757 w 13121757"/>
              <a:gd name="connsiteY2" fmla="*/ 562187 h 10254827"/>
              <a:gd name="connsiteX3" fmla="*/ 10549584 w 13121757"/>
              <a:gd name="connsiteY3" fmla="*/ 9733279 h 10254827"/>
              <a:gd name="connsiteX4" fmla="*/ 245533 w 13121757"/>
              <a:gd name="connsiteY4" fmla="*/ 10254827 h 10254827"/>
              <a:gd name="connsiteX0" fmla="*/ 245533 w 13121757"/>
              <a:gd name="connsiteY0" fmla="*/ 10254827 h 10254827"/>
              <a:gd name="connsiteX1" fmla="*/ 0 w 13121757"/>
              <a:gd name="connsiteY1" fmla="*/ 0 h 10254827"/>
              <a:gd name="connsiteX2" fmla="*/ 13121757 w 13121757"/>
              <a:gd name="connsiteY2" fmla="*/ 562187 h 10254827"/>
              <a:gd name="connsiteX3" fmla="*/ 10549584 w 13121757"/>
              <a:gd name="connsiteY3" fmla="*/ 9733279 h 10254827"/>
              <a:gd name="connsiteX4" fmla="*/ 245533 w 13121757"/>
              <a:gd name="connsiteY4" fmla="*/ 10254827 h 10254827"/>
              <a:gd name="connsiteX0" fmla="*/ 245533 w 13272061"/>
              <a:gd name="connsiteY0" fmla="*/ 10254827 h 10254827"/>
              <a:gd name="connsiteX1" fmla="*/ 0 w 13272061"/>
              <a:gd name="connsiteY1" fmla="*/ 0 h 10254827"/>
              <a:gd name="connsiteX2" fmla="*/ 13121757 w 13272061"/>
              <a:gd name="connsiteY2" fmla="*/ 562187 h 10254827"/>
              <a:gd name="connsiteX3" fmla="*/ 10549584 w 13272061"/>
              <a:gd name="connsiteY3" fmla="*/ 9733279 h 10254827"/>
              <a:gd name="connsiteX4" fmla="*/ 245533 w 13272061"/>
              <a:gd name="connsiteY4" fmla="*/ 10254827 h 10254827"/>
              <a:gd name="connsiteX0" fmla="*/ 245533 w 12341810"/>
              <a:gd name="connsiteY0" fmla="*/ 10254827 h 10254827"/>
              <a:gd name="connsiteX1" fmla="*/ 0 w 12341810"/>
              <a:gd name="connsiteY1" fmla="*/ 0 h 10254827"/>
              <a:gd name="connsiteX2" fmla="*/ 12119303 w 12341810"/>
              <a:gd name="connsiteY2" fmla="*/ 1402080 h 10254827"/>
              <a:gd name="connsiteX3" fmla="*/ 10549584 w 12341810"/>
              <a:gd name="connsiteY3" fmla="*/ 9733279 h 10254827"/>
              <a:gd name="connsiteX4" fmla="*/ 245533 w 12341810"/>
              <a:gd name="connsiteY4" fmla="*/ 10254827 h 10254827"/>
              <a:gd name="connsiteX0" fmla="*/ 245533 w 12341810"/>
              <a:gd name="connsiteY0" fmla="*/ 10254827 h 10254827"/>
              <a:gd name="connsiteX1" fmla="*/ 0 w 12341810"/>
              <a:gd name="connsiteY1" fmla="*/ 0 h 10254827"/>
              <a:gd name="connsiteX2" fmla="*/ 12119303 w 12341810"/>
              <a:gd name="connsiteY2" fmla="*/ 1402080 h 10254827"/>
              <a:gd name="connsiteX3" fmla="*/ 10549584 w 12341810"/>
              <a:gd name="connsiteY3" fmla="*/ 9733279 h 10254827"/>
              <a:gd name="connsiteX4" fmla="*/ 245533 w 12341810"/>
              <a:gd name="connsiteY4" fmla="*/ 10254827 h 10254827"/>
              <a:gd name="connsiteX0" fmla="*/ 245533 w 12650223"/>
              <a:gd name="connsiteY0" fmla="*/ 10254827 h 10254827"/>
              <a:gd name="connsiteX1" fmla="*/ 0 w 12650223"/>
              <a:gd name="connsiteY1" fmla="*/ 0 h 10254827"/>
              <a:gd name="connsiteX2" fmla="*/ 12119303 w 12650223"/>
              <a:gd name="connsiteY2" fmla="*/ 1402080 h 10254827"/>
              <a:gd name="connsiteX3" fmla="*/ 10549584 w 12650223"/>
              <a:gd name="connsiteY3" fmla="*/ 9733279 h 10254827"/>
              <a:gd name="connsiteX4" fmla="*/ 245533 w 12650223"/>
              <a:gd name="connsiteY4" fmla="*/ 10254827 h 10254827"/>
              <a:gd name="connsiteX0" fmla="*/ 245533 w 11861614"/>
              <a:gd name="connsiteY0" fmla="*/ 10254827 h 10254827"/>
              <a:gd name="connsiteX1" fmla="*/ 0 w 11861614"/>
              <a:gd name="connsiteY1" fmla="*/ 0 h 10254827"/>
              <a:gd name="connsiteX2" fmla="*/ 11123623 w 11861614"/>
              <a:gd name="connsiteY2" fmla="*/ 1896534 h 10254827"/>
              <a:gd name="connsiteX3" fmla="*/ 10549584 w 11861614"/>
              <a:gd name="connsiteY3" fmla="*/ 9733279 h 10254827"/>
              <a:gd name="connsiteX4" fmla="*/ 245533 w 11861614"/>
              <a:gd name="connsiteY4" fmla="*/ 10254827 h 10254827"/>
              <a:gd name="connsiteX0" fmla="*/ 245533 w 11683999"/>
              <a:gd name="connsiteY0" fmla="*/ 10254827 h 10254827"/>
              <a:gd name="connsiteX1" fmla="*/ 0 w 11683999"/>
              <a:gd name="connsiteY1" fmla="*/ 0 h 10254827"/>
              <a:gd name="connsiteX2" fmla="*/ 11123623 w 11683999"/>
              <a:gd name="connsiteY2" fmla="*/ 1896534 h 10254827"/>
              <a:gd name="connsiteX3" fmla="*/ 9736784 w 11683999"/>
              <a:gd name="connsiteY3" fmla="*/ 9360745 h 10254827"/>
              <a:gd name="connsiteX4" fmla="*/ 245533 w 11683999"/>
              <a:gd name="connsiteY4" fmla="*/ 10254827 h 10254827"/>
              <a:gd name="connsiteX0" fmla="*/ 245533 w 11720685"/>
              <a:gd name="connsiteY0" fmla="*/ 10254827 h 10254827"/>
              <a:gd name="connsiteX1" fmla="*/ 0 w 11720685"/>
              <a:gd name="connsiteY1" fmla="*/ 0 h 10254827"/>
              <a:gd name="connsiteX2" fmla="*/ 11123623 w 11720685"/>
              <a:gd name="connsiteY2" fmla="*/ 1896534 h 10254827"/>
              <a:gd name="connsiteX3" fmla="*/ 9736784 w 11720685"/>
              <a:gd name="connsiteY3" fmla="*/ 9360745 h 10254827"/>
              <a:gd name="connsiteX4" fmla="*/ 245533 w 11720685"/>
              <a:gd name="connsiteY4" fmla="*/ 10254827 h 10254827"/>
              <a:gd name="connsiteX0" fmla="*/ 245533 w 11720685"/>
              <a:gd name="connsiteY0" fmla="*/ 10254827 h 10254827"/>
              <a:gd name="connsiteX1" fmla="*/ 0 w 11720685"/>
              <a:gd name="connsiteY1" fmla="*/ 0 h 10254827"/>
              <a:gd name="connsiteX2" fmla="*/ 11123623 w 11720685"/>
              <a:gd name="connsiteY2" fmla="*/ 1896534 h 10254827"/>
              <a:gd name="connsiteX3" fmla="*/ 9736784 w 11720685"/>
              <a:gd name="connsiteY3" fmla="*/ 9360745 h 10254827"/>
              <a:gd name="connsiteX4" fmla="*/ 245533 w 11720685"/>
              <a:gd name="connsiteY4" fmla="*/ 10254827 h 10254827"/>
              <a:gd name="connsiteX0" fmla="*/ 245533 w 11720685"/>
              <a:gd name="connsiteY0" fmla="*/ 10254827 h 10254827"/>
              <a:gd name="connsiteX1" fmla="*/ 0 w 11720685"/>
              <a:gd name="connsiteY1" fmla="*/ 0 h 10254827"/>
              <a:gd name="connsiteX2" fmla="*/ 11123623 w 11720685"/>
              <a:gd name="connsiteY2" fmla="*/ 1896534 h 10254827"/>
              <a:gd name="connsiteX3" fmla="*/ 9736784 w 11720685"/>
              <a:gd name="connsiteY3" fmla="*/ 9360745 h 10254827"/>
              <a:gd name="connsiteX4" fmla="*/ 245533 w 11720685"/>
              <a:gd name="connsiteY4" fmla="*/ 10254827 h 10254827"/>
              <a:gd name="connsiteX0" fmla="*/ 245533 w 11687915"/>
              <a:gd name="connsiteY0" fmla="*/ 10254827 h 10254827"/>
              <a:gd name="connsiteX1" fmla="*/ 0 w 11687915"/>
              <a:gd name="connsiteY1" fmla="*/ 0 h 10254827"/>
              <a:gd name="connsiteX2" fmla="*/ 11123623 w 11687915"/>
              <a:gd name="connsiteY2" fmla="*/ 1896534 h 10254827"/>
              <a:gd name="connsiteX3" fmla="*/ 9553904 w 11687915"/>
              <a:gd name="connsiteY3" fmla="*/ 9076265 h 10254827"/>
              <a:gd name="connsiteX4" fmla="*/ 245533 w 11687915"/>
              <a:gd name="connsiteY4" fmla="*/ 10254827 h 10254827"/>
              <a:gd name="connsiteX0" fmla="*/ 245533 w 11670822"/>
              <a:gd name="connsiteY0" fmla="*/ 10254827 h 10254827"/>
              <a:gd name="connsiteX1" fmla="*/ 0 w 11670822"/>
              <a:gd name="connsiteY1" fmla="*/ 0 h 10254827"/>
              <a:gd name="connsiteX2" fmla="*/ 11123623 w 11670822"/>
              <a:gd name="connsiteY2" fmla="*/ 1896534 h 10254827"/>
              <a:gd name="connsiteX3" fmla="*/ 9553904 w 11670822"/>
              <a:gd name="connsiteY3" fmla="*/ 9076265 h 10254827"/>
              <a:gd name="connsiteX4" fmla="*/ 245533 w 11670822"/>
              <a:gd name="connsiteY4" fmla="*/ 10254827 h 10254827"/>
              <a:gd name="connsiteX0" fmla="*/ 245533 w 11620889"/>
              <a:gd name="connsiteY0" fmla="*/ 10254827 h 10254827"/>
              <a:gd name="connsiteX1" fmla="*/ 0 w 11620889"/>
              <a:gd name="connsiteY1" fmla="*/ 0 h 10254827"/>
              <a:gd name="connsiteX2" fmla="*/ 11123623 w 11620889"/>
              <a:gd name="connsiteY2" fmla="*/ 1896534 h 10254827"/>
              <a:gd name="connsiteX3" fmla="*/ 9215237 w 11620889"/>
              <a:gd name="connsiteY3" fmla="*/ 8845972 h 10254827"/>
              <a:gd name="connsiteX4" fmla="*/ 245533 w 11620889"/>
              <a:gd name="connsiteY4" fmla="*/ 10254827 h 10254827"/>
              <a:gd name="connsiteX0" fmla="*/ 245533 w 11643252"/>
              <a:gd name="connsiteY0" fmla="*/ 10254827 h 10254827"/>
              <a:gd name="connsiteX1" fmla="*/ 0 w 11643252"/>
              <a:gd name="connsiteY1" fmla="*/ 0 h 10254827"/>
              <a:gd name="connsiteX2" fmla="*/ 11123623 w 11643252"/>
              <a:gd name="connsiteY2" fmla="*/ 1896534 h 10254827"/>
              <a:gd name="connsiteX3" fmla="*/ 9215237 w 11643252"/>
              <a:gd name="connsiteY3" fmla="*/ 8845972 h 10254827"/>
              <a:gd name="connsiteX4" fmla="*/ 245533 w 11643252"/>
              <a:gd name="connsiteY4" fmla="*/ 10254827 h 10254827"/>
              <a:gd name="connsiteX0" fmla="*/ 245533 w 11684541"/>
              <a:gd name="connsiteY0" fmla="*/ 10254827 h 10254827"/>
              <a:gd name="connsiteX1" fmla="*/ 0 w 11684541"/>
              <a:gd name="connsiteY1" fmla="*/ 0 h 10254827"/>
              <a:gd name="connsiteX2" fmla="*/ 11123623 w 11684541"/>
              <a:gd name="connsiteY2" fmla="*/ 1896534 h 10254827"/>
              <a:gd name="connsiteX3" fmla="*/ 9479397 w 11684541"/>
              <a:gd name="connsiteY3" fmla="*/ 9171092 h 10254827"/>
              <a:gd name="connsiteX4" fmla="*/ 245533 w 11684541"/>
              <a:gd name="connsiteY4" fmla="*/ 10254827 h 10254827"/>
              <a:gd name="connsiteX0" fmla="*/ 245533 w 11558323"/>
              <a:gd name="connsiteY0" fmla="*/ 10254827 h 10254827"/>
              <a:gd name="connsiteX1" fmla="*/ 0 w 11558323"/>
              <a:gd name="connsiteY1" fmla="*/ 0 h 10254827"/>
              <a:gd name="connsiteX2" fmla="*/ 11123623 w 11558323"/>
              <a:gd name="connsiteY2" fmla="*/ 1896534 h 10254827"/>
              <a:gd name="connsiteX3" fmla="*/ 8524357 w 11558323"/>
              <a:gd name="connsiteY3" fmla="*/ 9225279 h 10254827"/>
              <a:gd name="connsiteX4" fmla="*/ 245533 w 11558323"/>
              <a:gd name="connsiteY4" fmla="*/ 10254827 h 10254827"/>
              <a:gd name="connsiteX0" fmla="*/ 245533 w 11596367"/>
              <a:gd name="connsiteY0" fmla="*/ 10254827 h 10254827"/>
              <a:gd name="connsiteX1" fmla="*/ 0 w 11596367"/>
              <a:gd name="connsiteY1" fmla="*/ 0 h 10254827"/>
              <a:gd name="connsiteX2" fmla="*/ 11123623 w 11596367"/>
              <a:gd name="connsiteY2" fmla="*/ 1896534 h 10254827"/>
              <a:gd name="connsiteX3" fmla="*/ 8863024 w 11596367"/>
              <a:gd name="connsiteY3" fmla="*/ 9509759 h 10254827"/>
              <a:gd name="connsiteX4" fmla="*/ 245533 w 11596367"/>
              <a:gd name="connsiteY4" fmla="*/ 10254827 h 1025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6367" h="10254827">
                <a:moveTo>
                  <a:pt x="245533" y="10254827"/>
                </a:moveTo>
                <a:lnTo>
                  <a:pt x="0" y="0"/>
                </a:lnTo>
                <a:cubicBezTo>
                  <a:pt x="4039768" y="467360"/>
                  <a:pt x="7679908" y="345441"/>
                  <a:pt x="11123623" y="1896534"/>
                </a:cubicBezTo>
                <a:cubicBezTo>
                  <a:pt x="12657219" y="4425246"/>
                  <a:pt x="10072627" y="9107875"/>
                  <a:pt x="8863024" y="9509759"/>
                </a:cubicBezTo>
                <a:cubicBezTo>
                  <a:pt x="6132767" y="10421901"/>
                  <a:pt x="3680217" y="10080978"/>
                  <a:pt x="245533" y="10254827"/>
                </a:cubicBezTo>
                <a:close/>
              </a:path>
            </a:pathLst>
          </a:custGeom>
          <a:solidFill>
            <a:srgbClr val="1077C3">
              <a:alpha val="83922"/>
            </a:srgbClr>
          </a:solidFill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1219DD-EC31-9032-A0B7-1A8F3D33B6E5}"/>
              </a:ext>
            </a:extLst>
          </p:cNvPr>
          <p:cNvSpPr/>
          <p:nvPr/>
        </p:nvSpPr>
        <p:spPr>
          <a:xfrm>
            <a:off x="195492" y="337382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F18920-C660-0B57-F043-F7D565379C42}"/>
              </a:ext>
            </a:extLst>
          </p:cNvPr>
          <p:cNvSpPr/>
          <p:nvPr/>
        </p:nvSpPr>
        <p:spPr>
          <a:xfrm>
            <a:off x="195492" y="1311691"/>
            <a:ext cx="11826240" cy="1870387"/>
          </a:xfrm>
          <a:prstGeom prst="roundRect">
            <a:avLst>
              <a:gd name="adj" fmla="val 4529"/>
            </a:avLst>
          </a:prstGeom>
          <a:solidFill>
            <a:srgbClr val="3E4758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BF7F58-C6A2-BA1B-206C-18F08AEE73B1}"/>
              </a:ext>
            </a:extLst>
          </p:cNvPr>
          <p:cNvSpPr/>
          <p:nvPr/>
        </p:nvSpPr>
        <p:spPr>
          <a:xfrm>
            <a:off x="4207290" y="337382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50723B-9868-23B1-8C69-56699EE34BE7}"/>
              </a:ext>
            </a:extLst>
          </p:cNvPr>
          <p:cNvSpPr/>
          <p:nvPr/>
        </p:nvSpPr>
        <p:spPr>
          <a:xfrm>
            <a:off x="8219088" y="337382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A8D5F7-61D4-AA23-D695-7FF6093B20D9}"/>
              </a:ext>
            </a:extLst>
          </p:cNvPr>
          <p:cNvSpPr/>
          <p:nvPr/>
        </p:nvSpPr>
        <p:spPr>
          <a:xfrm>
            <a:off x="4220952" y="336645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25400" dist="12700" dir="13500000">
              <a:schemeClr val="bg1">
                <a:alpha val="8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6E9279-3CED-B45B-0F08-41220CECDE6D}"/>
              </a:ext>
            </a:extLst>
          </p:cNvPr>
          <p:cNvSpPr/>
          <p:nvPr/>
        </p:nvSpPr>
        <p:spPr>
          <a:xfrm>
            <a:off x="8219088" y="337382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12700" dist="12700" dir="13500000">
              <a:schemeClr val="bg1">
                <a:alpha val="8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67FE16-43D8-AE9E-BB33-B1DF7EE54B45}"/>
              </a:ext>
            </a:extLst>
          </p:cNvPr>
          <p:cNvSpPr/>
          <p:nvPr/>
        </p:nvSpPr>
        <p:spPr>
          <a:xfrm>
            <a:off x="195492" y="336645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25400" dist="12700" dir="13500000">
              <a:srgbClr val="F6F7F8">
                <a:alpha val="8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C438C8-D7C8-8D03-8693-CA867D1F276E}"/>
              </a:ext>
            </a:extLst>
          </p:cNvPr>
          <p:cNvSpPr/>
          <p:nvPr/>
        </p:nvSpPr>
        <p:spPr>
          <a:xfrm>
            <a:off x="195492" y="1311691"/>
            <a:ext cx="11801016" cy="1849340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25400" dist="12700" dir="13800000">
              <a:srgbClr val="F6F7F8">
                <a:alpha val="8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21B0DC-F0F0-F89F-6850-DD4AF49D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"/>
            <a:ext cx="12192000" cy="68568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7CA4F8-41DB-2F66-85BC-623BED519FB7}"/>
              </a:ext>
            </a:extLst>
          </p:cNvPr>
          <p:cNvSpPr/>
          <p:nvPr/>
        </p:nvSpPr>
        <p:spPr>
          <a:xfrm>
            <a:off x="-13662" y="0"/>
            <a:ext cx="12205662" cy="6864773"/>
          </a:xfrm>
          <a:prstGeom prst="rect">
            <a:avLst/>
          </a:prstGeom>
          <a:solidFill>
            <a:srgbClr val="292F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B98411BC-4A6E-DE54-7CE2-E16ACD755172}"/>
              </a:ext>
            </a:extLst>
          </p:cNvPr>
          <p:cNvSpPr/>
          <p:nvPr/>
        </p:nvSpPr>
        <p:spPr>
          <a:xfrm>
            <a:off x="-2304745" y="-2582978"/>
            <a:ext cx="11596367" cy="10254827"/>
          </a:xfrm>
          <a:custGeom>
            <a:avLst/>
            <a:gdLst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453064 w 12876224"/>
              <a:gd name="connsiteY3" fmla="*/ 9692640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500478 w 12876224"/>
              <a:gd name="connsiteY3" fmla="*/ 9414933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581758 w 12876224"/>
              <a:gd name="connsiteY3" fmla="*/ 9171093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046664 w 12876224"/>
              <a:gd name="connsiteY3" fmla="*/ 8994986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245533 w 13121757"/>
              <a:gd name="connsiteY0" fmla="*/ 10254827 h 10254827"/>
              <a:gd name="connsiteX1" fmla="*/ 0 w 13121757"/>
              <a:gd name="connsiteY1" fmla="*/ 0 h 10254827"/>
              <a:gd name="connsiteX2" fmla="*/ 13121757 w 13121757"/>
              <a:gd name="connsiteY2" fmla="*/ 562187 h 10254827"/>
              <a:gd name="connsiteX3" fmla="*/ 10549584 w 13121757"/>
              <a:gd name="connsiteY3" fmla="*/ 9733279 h 10254827"/>
              <a:gd name="connsiteX4" fmla="*/ 245533 w 13121757"/>
              <a:gd name="connsiteY4" fmla="*/ 10254827 h 10254827"/>
              <a:gd name="connsiteX0" fmla="*/ 245533 w 13121757"/>
              <a:gd name="connsiteY0" fmla="*/ 10254827 h 10254827"/>
              <a:gd name="connsiteX1" fmla="*/ 0 w 13121757"/>
              <a:gd name="connsiteY1" fmla="*/ 0 h 10254827"/>
              <a:gd name="connsiteX2" fmla="*/ 13121757 w 13121757"/>
              <a:gd name="connsiteY2" fmla="*/ 562187 h 10254827"/>
              <a:gd name="connsiteX3" fmla="*/ 10549584 w 13121757"/>
              <a:gd name="connsiteY3" fmla="*/ 9733279 h 10254827"/>
              <a:gd name="connsiteX4" fmla="*/ 245533 w 13121757"/>
              <a:gd name="connsiteY4" fmla="*/ 10254827 h 10254827"/>
              <a:gd name="connsiteX0" fmla="*/ 245533 w 13121757"/>
              <a:gd name="connsiteY0" fmla="*/ 10254827 h 10254827"/>
              <a:gd name="connsiteX1" fmla="*/ 0 w 13121757"/>
              <a:gd name="connsiteY1" fmla="*/ 0 h 10254827"/>
              <a:gd name="connsiteX2" fmla="*/ 13121757 w 13121757"/>
              <a:gd name="connsiteY2" fmla="*/ 562187 h 10254827"/>
              <a:gd name="connsiteX3" fmla="*/ 10549584 w 13121757"/>
              <a:gd name="connsiteY3" fmla="*/ 9733279 h 10254827"/>
              <a:gd name="connsiteX4" fmla="*/ 245533 w 13121757"/>
              <a:gd name="connsiteY4" fmla="*/ 10254827 h 10254827"/>
              <a:gd name="connsiteX0" fmla="*/ 245533 w 13272061"/>
              <a:gd name="connsiteY0" fmla="*/ 10254827 h 10254827"/>
              <a:gd name="connsiteX1" fmla="*/ 0 w 13272061"/>
              <a:gd name="connsiteY1" fmla="*/ 0 h 10254827"/>
              <a:gd name="connsiteX2" fmla="*/ 13121757 w 13272061"/>
              <a:gd name="connsiteY2" fmla="*/ 562187 h 10254827"/>
              <a:gd name="connsiteX3" fmla="*/ 10549584 w 13272061"/>
              <a:gd name="connsiteY3" fmla="*/ 9733279 h 10254827"/>
              <a:gd name="connsiteX4" fmla="*/ 245533 w 13272061"/>
              <a:gd name="connsiteY4" fmla="*/ 10254827 h 10254827"/>
              <a:gd name="connsiteX0" fmla="*/ 245533 w 12341810"/>
              <a:gd name="connsiteY0" fmla="*/ 10254827 h 10254827"/>
              <a:gd name="connsiteX1" fmla="*/ 0 w 12341810"/>
              <a:gd name="connsiteY1" fmla="*/ 0 h 10254827"/>
              <a:gd name="connsiteX2" fmla="*/ 12119303 w 12341810"/>
              <a:gd name="connsiteY2" fmla="*/ 1402080 h 10254827"/>
              <a:gd name="connsiteX3" fmla="*/ 10549584 w 12341810"/>
              <a:gd name="connsiteY3" fmla="*/ 9733279 h 10254827"/>
              <a:gd name="connsiteX4" fmla="*/ 245533 w 12341810"/>
              <a:gd name="connsiteY4" fmla="*/ 10254827 h 10254827"/>
              <a:gd name="connsiteX0" fmla="*/ 245533 w 12341810"/>
              <a:gd name="connsiteY0" fmla="*/ 10254827 h 10254827"/>
              <a:gd name="connsiteX1" fmla="*/ 0 w 12341810"/>
              <a:gd name="connsiteY1" fmla="*/ 0 h 10254827"/>
              <a:gd name="connsiteX2" fmla="*/ 12119303 w 12341810"/>
              <a:gd name="connsiteY2" fmla="*/ 1402080 h 10254827"/>
              <a:gd name="connsiteX3" fmla="*/ 10549584 w 12341810"/>
              <a:gd name="connsiteY3" fmla="*/ 9733279 h 10254827"/>
              <a:gd name="connsiteX4" fmla="*/ 245533 w 12341810"/>
              <a:gd name="connsiteY4" fmla="*/ 10254827 h 10254827"/>
              <a:gd name="connsiteX0" fmla="*/ 245533 w 12650223"/>
              <a:gd name="connsiteY0" fmla="*/ 10254827 h 10254827"/>
              <a:gd name="connsiteX1" fmla="*/ 0 w 12650223"/>
              <a:gd name="connsiteY1" fmla="*/ 0 h 10254827"/>
              <a:gd name="connsiteX2" fmla="*/ 12119303 w 12650223"/>
              <a:gd name="connsiteY2" fmla="*/ 1402080 h 10254827"/>
              <a:gd name="connsiteX3" fmla="*/ 10549584 w 12650223"/>
              <a:gd name="connsiteY3" fmla="*/ 9733279 h 10254827"/>
              <a:gd name="connsiteX4" fmla="*/ 245533 w 12650223"/>
              <a:gd name="connsiteY4" fmla="*/ 10254827 h 10254827"/>
              <a:gd name="connsiteX0" fmla="*/ 245533 w 11861614"/>
              <a:gd name="connsiteY0" fmla="*/ 10254827 h 10254827"/>
              <a:gd name="connsiteX1" fmla="*/ 0 w 11861614"/>
              <a:gd name="connsiteY1" fmla="*/ 0 h 10254827"/>
              <a:gd name="connsiteX2" fmla="*/ 11123623 w 11861614"/>
              <a:gd name="connsiteY2" fmla="*/ 1896534 h 10254827"/>
              <a:gd name="connsiteX3" fmla="*/ 10549584 w 11861614"/>
              <a:gd name="connsiteY3" fmla="*/ 9733279 h 10254827"/>
              <a:gd name="connsiteX4" fmla="*/ 245533 w 11861614"/>
              <a:gd name="connsiteY4" fmla="*/ 10254827 h 10254827"/>
              <a:gd name="connsiteX0" fmla="*/ 245533 w 11683999"/>
              <a:gd name="connsiteY0" fmla="*/ 10254827 h 10254827"/>
              <a:gd name="connsiteX1" fmla="*/ 0 w 11683999"/>
              <a:gd name="connsiteY1" fmla="*/ 0 h 10254827"/>
              <a:gd name="connsiteX2" fmla="*/ 11123623 w 11683999"/>
              <a:gd name="connsiteY2" fmla="*/ 1896534 h 10254827"/>
              <a:gd name="connsiteX3" fmla="*/ 9736784 w 11683999"/>
              <a:gd name="connsiteY3" fmla="*/ 9360745 h 10254827"/>
              <a:gd name="connsiteX4" fmla="*/ 245533 w 11683999"/>
              <a:gd name="connsiteY4" fmla="*/ 10254827 h 10254827"/>
              <a:gd name="connsiteX0" fmla="*/ 245533 w 11720685"/>
              <a:gd name="connsiteY0" fmla="*/ 10254827 h 10254827"/>
              <a:gd name="connsiteX1" fmla="*/ 0 w 11720685"/>
              <a:gd name="connsiteY1" fmla="*/ 0 h 10254827"/>
              <a:gd name="connsiteX2" fmla="*/ 11123623 w 11720685"/>
              <a:gd name="connsiteY2" fmla="*/ 1896534 h 10254827"/>
              <a:gd name="connsiteX3" fmla="*/ 9736784 w 11720685"/>
              <a:gd name="connsiteY3" fmla="*/ 9360745 h 10254827"/>
              <a:gd name="connsiteX4" fmla="*/ 245533 w 11720685"/>
              <a:gd name="connsiteY4" fmla="*/ 10254827 h 10254827"/>
              <a:gd name="connsiteX0" fmla="*/ 245533 w 11720685"/>
              <a:gd name="connsiteY0" fmla="*/ 10254827 h 10254827"/>
              <a:gd name="connsiteX1" fmla="*/ 0 w 11720685"/>
              <a:gd name="connsiteY1" fmla="*/ 0 h 10254827"/>
              <a:gd name="connsiteX2" fmla="*/ 11123623 w 11720685"/>
              <a:gd name="connsiteY2" fmla="*/ 1896534 h 10254827"/>
              <a:gd name="connsiteX3" fmla="*/ 9736784 w 11720685"/>
              <a:gd name="connsiteY3" fmla="*/ 9360745 h 10254827"/>
              <a:gd name="connsiteX4" fmla="*/ 245533 w 11720685"/>
              <a:gd name="connsiteY4" fmla="*/ 10254827 h 10254827"/>
              <a:gd name="connsiteX0" fmla="*/ 245533 w 11720685"/>
              <a:gd name="connsiteY0" fmla="*/ 10254827 h 10254827"/>
              <a:gd name="connsiteX1" fmla="*/ 0 w 11720685"/>
              <a:gd name="connsiteY1" fmla="*/ 0 h 10254827"/>
              <a:gd name="connsiteX2" fmla="*/ 11123623 w 11720685"/>
              <a:gd name="connsiteY2" fmla="*/ 1896534 h 10254827"/>
              <a:gd name="connsiteX3" fmla="*/ 9736784 w 11720685"/>
              <a:gd name="connsiteY3" fmla="*/ 9360745 h 10254827"/>
              <a:gd name="connsiteX4" fmla="*/ 245533 w 11720685"/>
              <a:gd name="connsiteY4" fmla="*/ 10254827 h 10254827"/>
              <a:gd name="connsiteX0" fmla="*/ 245533 w 11687915"/>
              <a:gd name="connsiteY0" fmla="*/ 10254827 h 10254827"/>
              <a:gd name="connsiteX1" fmla="*/ 0 w 11687915"/>
              <a:gd name="connsiteY1" fmla="*/ 0 h 10254827"/>
              <a:gd name="connsiteX2" fmla="*/ 11123623 w 11687915"/>
              <a:gd name="connsiteY2" fmla="*/ 1896534 h 10254827"/>
              <a:gd name="connsiteX3" fmla="*/ 9553904 w 11687915"/>
              <a:gd name="connsiteY3" fmla="*/ 9076265 h 10254827"/>
              <a:gd name="connsiteX4" fmla="*/ 245533 w 11687915"/>
              <a:gd name="connsiteY4" fmla="*/ 10254827 h 10254827"/>
              <a:gd name="connsiteX0" fmla="*/ 245533 w 11670822"/>
              <a:gd name="connsiteY0" fmla="*/ 10254827 h 10254827"/>
              <a:gd name="connsiteX1" fmla="*/ 0 w 11670822"/>
              <a:gd name="connsiteY1" fmla="*/ 0 h 10254827"/>
              <a:gd name="connsiteX2" fmla="*/ 11123623 w 11670822"/>
              <a:gd name="connsiteY2" fmla="*/ 1896534 h 10254827"/>
              <a:gd name="connsiteX3" fmla="*/ 9553904 w 11670822"/>
              <a:gd name="connsiteY3" fmla="*/ 9076265 h 10254827"/>
              <a:gd name="connsiteX4" fmla="*/ 245533 w 11670822"/>
              <a:gd name="connsiteY4" fmla="*/ 10254827 h 10254827"/>
              <a:gd name="connsiteX0" fmla="*/ 245533 w 11620889"/>
              <a:gd name="connsiteY0" fmla="*/ 10254827 h 10254827"/>
              <a:gd name="connsiteX1" fmla="*/ 0 w 11620889"/>
              <a:gd name="connsiteY1" fmla="*/ 0 h 10254827"/>
              <a:gd name="connsiteX2" fmla="*/ 11123623 w 11620889"/>
              <a:gd name="connsiteY2" fmla="*/ 1896534 h 10254827"/>
              <a:gd name="connsiteX3" fmla="*/ 9215237 w 11620889"/>
              <a:gd name="connsiteY3" fmla="*/ 8845972 h 10254827"/>
              <a:gd name="connsiteX4" fmla="*/ 245533 w 11620889"/>
              <a:gd name="connsiteY4" fmla="*/ 10254827 h 10254827"/>
              <a:gd name="connsiteX0" fmla="*/ 245533 w 11643252"/>
              <a:gd name="connsiteY0" fmla="*/ 10254827 h 10254827"/>
              <a:gd name="connsiteX1" fmla="*/ 0 w 11643252"/>
              <a:gd name="connsiteY1" fmla="*/ 0 h 10254827"/>
              <a:gd name="connsiteX2" fmla="*/ 11123623 w 11643252"/>
              <a:gd name="connsiteY2" fmla="*/ 1896534 h 10254827"/>
              <a:gd name="connsiteX3" fmla="*/ 9215237 w 11643252"/>
              <a:gd name="connsiteY3" fmla="*/ 8845972 h 10254827"/>
              <a:gd name="connsiteX4" fmla="*/ 245533 w 11643252"/>
              <a:gd name="connsiteY4" fmla="*/ 10254827 h 10254827"/>
              <a:gd name="connsiteX0" fmla="*/ 245533 w 11684541"/>
              <a:gd name="connsiteY0" fmla="*/ 10254827 h 10254827"/>
              <a:gd name="connsiteX1" fmla="*/ 0 w 11684541"/>
              <a:gd name="connsiteY1" fmla="*/ 0 h 10254827"/>
              <a:gd name="connsiteX2" fmla="*/ 11123623 w 11684541"/>
              <a:gd name="connsiteY2" fmla="*/ 1896534 h 10254827"/>
              <a:gd name="connsiteX3" fmla="*/ 9479397 w 11684541"/>
              <a:gd name="connsiteY3" fmla="*/ 9171092 h 10254827"/>
              <a:gd name="connsiteX4" fmla="*/ 245533 w 11684541"/>
              <a:gd name="connsiteY4" fmla="*/ 10254827 h 10254827"/>
              <a:gd name="connsiteX0" fmla="*/ 245533 w 11558323"/>
              <a:gd name="connsiteY0" fmla="*/ 10254827 h 10254827"/>
              <a:gd name="connsiteX1" fmla="*/ 0 w 11558323"/>
              <a:gd name="connsiteY1" fmla="*/ 0 h 10254827"/>
              <a:gd name="connsiteX2" fmla="*/ 11123623 w 11558323"/>
              <a:gd name="connsiteY2" fmla="*/ 1896534 h 10254827"/>
              <a:gd name="connsiteX3" fmla="*/ 8524357 w 11558323"/>
              <a:gd name="connsiteY3" fmla="*/ 9225279 h 10254827"/>
              <a:gd name="connsiteX4" fmla="*/ 245533 w 11558323"/>
              <a:gd name="connsiteY4" fmla="*/ 10254827 h 10254827"/>
              <a:gd name="connsiteX0" fmla="*/ 245533 w 11596367"/>
              <a:gd name="connsiteY0" fmla="*/ 10254827 h 10254827"/>
              <a:gd name="connsiteX1" fmla="*/ 0 w 11596367"/>
              <a:gd name="connsiteY1" fmla="*/ 0 h 10254827"/>
              <a:gd name="connsiteX2" fmla="*/ 11123623 w 11596367"/>
              <a:gd name="connsiteY2" fmla="*/ 1896534 h 10254827"/>
              <a:gd name="connsiteX3" fmla="*/ 8863024 w 11596367"/>
              <a:gd name="connsiteY3" fmla="*/ 9509759 h 10254827"/>
              <a:gd name="connsiteX4" fmla="*/ 245533 w 11596367"/>
              <a:gd name="connsiteY4" fmla="*/ 10254827 h 1025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6367" h="10254827">
                <a:moveTo>
                  <a:pt x="245533" y="10254827"/>
                </a:moveTo>
                <a:lnTo>
                  <a:pt x="0" y="0"/>
                </a:lnTo>
                <a:cubicBezTo>
                  <a:pt x="4039768" y="467360"/>
                  <a:pt x="7679908" y="345441"/>
                  <a:pt x="11123623" y="1896534"/>
                </a:cubicBezTo>
                <a:cubicBezTo>
                  <a:pt x="12657219" y="4425246"/>
                  <a:pt x="10072627" y="9107875"/>
                  <a:pt x="8863024" y="9509759"/>
                </a:cubicBezTo>
                <a:cubicBezTo>
                  <a:pt x="6132767" y="10421901"/>
                  <a:pt x="3680217" y="10080978"/>
                  <a:pt x="245533" y="10254827"/>
                </a:cubicBezTo>
                <a:close/>
              </a:path>
            </a:pathLst>
          </a:custGeom>
          <a:gradFill flip="none" rotWithShape="1">
            <a:gsLst>
              <a:gs pos="48000">
                <a:srgbClr val="49BCE3">
                  <a:alpha val="75000"/>
                </a:srgbClr>
              </a:gs>
              <a:gs pos="30000">
                <a:srgbClr val="1077C3"/>
              </a:gs>
              <a:gs pos="83000">
                <a:schemeClr val="accent1">
                  <a:lumMod val="45000"/>
                  <a:lumOff val="55000"/>
                  <a:alpha val="22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1219DD-EC31-9032-A0B7-1A8F3D33B6E5}"/>
              </a:ext>
            </a:extLst>
          </p:cNvPr>
          <p:cNvSpPr/>
          <p:nvPr/>
        </p:nvSpPr>
        <p:spPr>
          <a:xfrm>
            <a:off x="195492" y="337382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F18920-C660-0B57-F043-F7D565379C42}"/>
              </a:ext>
            </a:extLst>
          </p:cNvPr>
          <p:cNvSpPr/>
          <p:nvPr/>
        </p:nvSpPr>
        <p:spPr>
          <a:xfrm>
            <a:off x="195492" y="1311691"/>
            <a:ext cx="11826240" cy="1870387"/>
          </a:xfrm>
          <a:prstGeom prst="roundRect">
            <a:avLst>
              <a:gd name="adj" fmla="val 4529"/>
            </a:avLst>
          </a:prstGeom>
          <a:solidFill>
            <a:srgbClr val="3E4758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BF7F58-C6A2-BA1B-206C-18F08AEE73B1}"/>
              </a:ext>
            </a:extLst>
          </p:cNvPr>
          <p:cNvSpPr/>
          <p:nvPr/>
        </p:nvSpPr>
        <p:spPr>
          <a:xfrm>
            <a:off x="4207290" y="337382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50723B-9868-23B1-8C69-56699EE34BE7}"/>
              </a:ext>
            </a:extLst>
          </p:cNvPr>
          <p:cNvSpPr/>
          <p:nvPr/>
        </p:nvSpPr>
        <p:spPr>
          <a:xfrm>
            <a:off x="8219088" y="337382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A8D5F7-61D4-AA23-D695-7FF6093B20D9}"/>
              </a:ext>
            </a:extLst>
          </p:cNvPr>
          <p:cNvSpPr/>
          <p:nvPr/>
        </p:nvSpPr>
        <p:spPr>
          <a:xfrm>
            <a:off x="4220952" y="336645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25400" dist="12700" dir="13500000">
              <a:schemeClr val="bg1">
                <a:alpha val="8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6E9279-3CED-B45B-0F08-41220CECDE6D}"/>
              </a:ext>
            </a:extLst>
          </p:cNvPr>
          <p:cNvSpPr/>
          <p:nvPr/>
        </p:nvSpPr>
        <p:spPr>
          <a:xfrm>
            <a:off x="8219088" y="337382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12700" dist="12700" dir="13500000">
              <a:schemeClr val="bg1">
                <a:alpha val="8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67FE16-43D8-AE9E-BB33-B1DF7EE54B45}"/>
              </a:ext>
            </a:extLst>
          </p:cNvPr>
          <p:cNvSpPr/>
          <p:nvPr/>
        </p:nvSpPr>
        <p:spPr>
          <a:xfrm>
            <a:off x="195492" y="336645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25400" dist="12700" dir="13500000">
              <a:srgbClr val="F6F7F8">
                <a:alpha val="8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C438C8-D7C8-8D03-8693-CA867D1F276E}"/>
              </a:ext>
            </a:extLst>
          </p:cNvPr>
          <p:cNvSpPr/>
          <p:nvPr/>
        </p:nvSpPr>
        <p:spPr>
          <a:xfrm>
            <a:off x="195492" y="1311691"/>
            <a:ext cx="11801016" cy="1849340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25400" dist="12700" dir="13800000">
              <a:srgbClr val="F6F7F8">
                <a:alpha val="8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C97526E-E8FF-270D-4426-D5C6A6EF4ECC}"/>
              </a:ext>
            </a:extLst>
          </p:cNvPr>
          <p:cNvSpPr/>
          <p:nvPr/>
        </p:nvSpPr>
        <p:spPr>
          <a:xfrm>
            <a:off x="116807" y="1237995"/>
            <a:ext cx="292236" cy="29478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Medal outline">
            <a:extLst>
              <a:ext uri="{FF2B5EF4-FFF2-40B4-BE49-F238E27FC236}">
                <a16:creationId xmlns:a16="http://schemas.microsoft.com/office/drawing/2014/main" id="{09AC1CCB-A309-BEA0-5510-7225DA950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07" y="1251067"/>
            <a:ext cx="292236" cy="2922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53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21B0DC-F0F0-F89F-6850-DD4AF49D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"/>
            <a:ext cx="12192000" cy="68568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7CA4F8-41DB-2F66-85BC-623BED519FB7}"/>
              </a:ext>
            </a:extLst>
          </p:cNvPr>
          <p:cNvSpPr/>
          <p:nvPr/>
        </p:nvSpPr>
        <p:spPr>
          <a:xfrm>
            <a:off x="-13662" y="0"/>
            <a:ext cx="12205662" cy="6864773"/>
          </a:xfrm>
          <a:prstGeom prst="rect">
            <a:avLst/>
          </a:prstGeom>
          <a:solidFill>
            <a:srgbClr val="292F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B98411BC-4A6E-DE54-7CE2-E16ACD755172}"/>
              </a:ext>
            </a:extLst>
          </p:cNvPr>
          <p:cNvSpPr/>
          <p:nvPr/>
        </p:nvSpPr>
        <p:spPr>
          <a:xfrm>
            <a:off x="-1800048" y="-2411528"/>
            <a:ext cx="11596367" cy="10254827"/>
          </a:xfrm>
          <a:custGeom>
            <a:avLst/>
            <a:gdLst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453064 w 12876224"/>
              <a:gd name="connsiteY3" fmla="*/ 9692640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500478 w 12876224"/>
              <a:gd name="connsiteY3" fmla="*/ 9414933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581758 w 12876224"/>
              <a:gd name="connsiteY3" fmla="*/ 9171093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046664 w 12876224"/>
              <a:gd name="connsiteY3" fmla="*/ 8994986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0 w 12876224"/>
              <a:gd name="connsiteY0" fmla="*/ 9692640 h 9692640"/>
              <a:gd name="connsiteX1" fmla="*/ 2423160 w 12876224"/>
              <a:gd name="connsiteY1" fmla="*/ 0 h 9692640"/>
              <a:gd name="connsiteX2" fmla="*/ 12876224 w 12876224"/>
              <a:gd name="connsiteY2" fmla="*/ 0 h 9692640"/>
              <a:gd name="connsiteX3" fmla="*/ 10304051 w 12876224"/>
              <a:gd name="connsiteY3" fmla="*/ 9171092 h 9692640"/>
              <a:gd name="connsiteX4" fmla="*/ 0 w 12876224"/>
              <a:gd name="connsiteY4" fmla="*/ 9692640 h 9692640"/>
              <a:gd name="connsiteX0" fmla="*/ 245533 w 13121757"/>
              <a:gd name="connsiteY0" fmla="*/ 10254827 h 10254827"/>
              <a:gd name="connsiteX1" fmla="*/ 0 w 13121757"/>
              <a:gd name="connsiteY1" fmla="*/ 0 h 10254827"/>
              <a:gd name="connsiteX2" fmla="*/ 13121757 w 13121757"/>
              <a:gd name="connsiteY2" fmla="*/ 562187 h 10254827"/>
              <a:gd name="connsiteX3" fmla="*/ 10549584 w 13121757"/>
              <a:gd name="connsiteY3" fmla="*/ 9733279 h 10254827"/>
              <a:gd name="connsiteX4" fmla="*/ 245533 w 13121757"/>
              <a:gd name="connsiteY4" fmla="*/ 10254827 h 10254827"/>
              <a:gd name="connsiteX0" fmla="*/ 245533 w 13121757"/>
              <a:gd name="connsiteY0" fmla="*/ 10254827 h 10254827"/>
              <a:gd name="connsiteX1" fmla="*/ 0 w 13121757"/>
              <a:gd name="connsiteY1" fmla="*/ 0 h 10254827"/>
              <a:gd name="connsiteX2" fmla="*/ 13121757 w 13121757"/>
              <a:gd name="connsiteY2" fmla="*/ 562187 h 10254827"/>
              <a:gd name="connsiteX3" fmla="*/ 10549584 w 13121757"/>
              <a:gd name="connsiteY3" fmla="*/ 9733279 h 10254827"/>
              <a:gd name="connsiteX4" fmla="*/ 245533 w 13121757"/>
              <a:gd name="connsiteY4" fmla="*/ 10254827 h 10254827"/>
              <a:gd name="connsiteX0" fmla="*/ 245533 w 13121757"/>
              <a:gd name="connsiteY0" fmla="*/ 10254827 h 10254827"/>
              <a:gd name="connsiteX1" fmla="*/ 0 w 13121757"/>
              <a:gd name="connsiteY1" fmla="*/ 0 h 10254827"/>
              <a:gd name="connsiteX2" fmla="*/ 13121757 w 13121757"/>
              <a:gd name="connsiteY2" fmla="*/ 562187 h 10254827"/>
              <a:gd name="connsiteX3" fmla="*/ 10549584 w 13121757"/>
              <a:gd name="connsiteY3" fmla="*/ 9733279 h 10254827"/>
              <a:gd name="connsiteX4" fmla="*/ 245533 w 13121757"/>
              <a:gd name="connsiteY4" fmla="*/ 10254827 h 10254827"/>
              <a:gd name="connsiteX0" fmla="*/ 245533 w 13272061"/>
              <a:gd name="connsiteY0" fmla="*/ 10254827 h 10254827"/>
              <a:gd name="connsiteX1" fmla="*/ 0 w 13272061"/>
              <a:gd name="connsiteY1" fmla="*/ 0 h 10254827"/>
              <a:gd name="connsiteX2" fmla="*/ 13121757 w 13272061"/>
              <a:gd name="connsiteY2" fmla="*/ 562187 h 10254827"/>
              <a:gd name="connsiteX3" fmla="*/ 10549584 w 13272061"/>
              <a:gd name="connsiteY3" fmla="*/ 9733279 h 10254827"/>
              <a:gd name="connsiteX4" fmla="*/ 245533 w 13272061"/>
              <a:gd name="connsiteY4" fmla="*/ 10254827 h 10254827"/>
              <a:gd name="connsiteX0" fmla="*/ 245533 w 12341810"/>
              <a:gd name="connsiteY0" fmla="*/ 10254827 h 10254827"/>
              <a:gd name="connsiteX1" fmla="*/ 0 w 12341810"/>
              <a:gd name="connsiteY1" fmla="*/ 0 h 10254827"/>
              <a:gd name="connsiteX2" fmla="*/ 12119303 w 12341810"/>
              <a:gd name="connsiteY2" fmla="*/ 1402080 h 10254827"/>
              <a:gd name="connsiteX3" fmla="*/ 10549584 w 12341810"/>
              <a:gd name="connsiteY3" fmla="*/ 9733279 h 10254827"/>
              <a:gd name="connsiteX4" fmla="*/ 245533 w 12341810"/>
              <a:gd name="connsiteY4" fmla="*/ 10254827 h 10254827"/>
              <a:gd name="connsiteX0" fmla="*/ 245533 w 12341810"/>
              <a:gd name="connsiteY0" fmla="*/ 10254827 h 10254827"/>
              <a:gd name="connsiteX1" fmla="*/ 0 w 12341810"/>
              <a:gd name="connsiteY1" fmla="*/ 0 h 10254827"/>
              <a:gd name="connsiteX2" fmla="*/ 12119303 w 12341810"/>
              <a:gd name="connsiteY2" fmla="*/ 1402080 h 10254827"/>
              <a:gd name="connsiteX3" fmla="*/ 10549584 w 12341810"/>
              <a:gd name="connsiteY3" fmla="*/ 9733279 h 10254827"/>
              <a:gd name="connsiteX4" fmla="*/ 245533 w 12341810"/>
              <a:gd name="connsiteY4" fmla="*/ 10254827 h 10254827"/>
              <a:gd name="connsiteX0" fmla="*/ 245533 w 12650223"/>
              <a:gd name="connsiteY0" fmla="*/ 10254827 h 10254827"/>
              <a:gd name="connsiteX1" fmla="*/ 0 w 12650223"/>
              <a:gd name="connsiteY1" fmla="*/ 0 h 10254827"/>
              <a:gd name="connsiteX2" fmla="*/ 12119303 w 12650223"/>
              <a:gd name="connsiteY2" fmla="*/ 1402080 h 10254827"/>
              <a:gd name="connsiteX3" fmla="*/ 10549584 w 12650223"/>
              <a:gd name="connsiteY3" fmla="*/ 9733279 h 10254827"/>
              <a:gd name="connsiteX4" fmla="*/ 245533 w 12650223"/>
              <a:gd name="connsiteY4" fmla="*/ 10254827 h 10254827"/>
              <a:gd name="connsiteX0" fmla="*/ 245533 w 11861614"/>
              <a:gd name="connsiteY0" fmla="*/ 10254827 h 10254827"/>
              <a:gd name="connsiteX1" fmla="*/ 0 w 11861614"/>
              <a:gd name="connsiteY1" fmla="*/ 0 h 10254827"/>
              <a:gd name="connsiteX2" fmla="*/ 11123623 w 11861614"/>
              <a:gd name="connsiteY2" fmla="*/ 1896534 h 10254827"/>
              <a:gd name="connsiteX3" fmla="*/ 10549584 w 11861614"/>
              <a:gd name="connsiteY3" fmla="*/ 9733279 h 10254827"/>
              <a:gd name="connsiteX4" fmla="*/ 245533 w 11861614"/>
              <a:gd name="connsiteY4" fmla="*/ 10254827 h 10254827"/>
              <a:gd name="connsiteX0" fmla="*/ 245533 w 11683999"/>
              <a:gd name="connsiteY0" fmla="*/ 10254827 h 10254827"/>
              <a:gd name="connsiteX1" fmla="*/ 0 w 11683999"/>
              <a:gd name="connsiteY1" fmla="*/ 0 h 10254827"/>
              <a:gd name="connsiteX2" fmla="*/ 11123623 w 11683999"/>
              <a:gd name="connsiteY2" fmla="*/ 1896534 h 10254827"/>
              <a:gd name="connsiteX3" fmla="*/ 9736784 w 11683999"/>
              <a:gd name="connsiteY3" fmla="*/ 9360745 h 10254827"/>
              <a:gd name="connsiteX4" fmla="*/ 245533 w 11683999"/>
              <a:gd name="connsiteY4" fmla="*/ 10254827 h 10254827"/>
              <a:gd name="connsiteX0" fmla="*/ 245533 w 11720685"/>
              <a:gd name="connsiteY0" fmla="*/ 10254827 h 10254827"/>
              <a:gd name="connsiteX1" fmla="*/ 0 w 11720685"/>
              <a:gd name="connsiteY1" fmla="*/ 0 h 10254827"/>
              <a:gd name="connsiteX2" fmla="*/ 11123623 w 11720685"/>
              <a:gd name="connsiteY2" fmla="*/ 1896534 h 10254827"/>
              <a:gd name="connsiteX3" fmla="*/ 9736784 w 11720685"/>
              <a:gd name="connsiteY3" fmla="*/ 9360745 h 10254827"/>
              <a:gd name="connsiteX4" fmla="*/ 245533 w 11720685"/>
              <a:gd name="connsiteY4" fmla="*/ 10254827 h 10254827"/>
              <a:gd name="connsiteX0" fmla="*/ 245533 w 11720685"/>
              <a:gd name="connsiteY0" fmla="*/ 10254827 h 10254827"/>
              <a:gd name="connsiteX1" fmla="*/ 0 w 11720685"/>
              <a:gd name="connsiteY1" fmla="*/ 0 h 10254827"/>
              <a:gd name="connsiteX2" fmla="*/ 11123623 w 11720685"/>
              <a:gd name="connsiteY2" fmla="*/ 1896534 h 10254827"/>
              <a:gd name="connsiteX3" fmla="*/ 9736784 w 11720685"/>
              <a:gd name="connsiteY3" fmla="*/ 9360745 h 10254827"/>
              <a:gd name="connsiteX4" fmla="*/ 245533 w 11720685"/>
              <a:gd name="connsiteY4" fmla="*/ 10254827 h 10254827"/>
              <a:gd name="connsiteX0" fmla="*/ 245533 w 11720685"/>
              <a:gd name="connsiteY0" fmla="*/ 10254827 h 10254827"/>
              <a:gd name="connsiteX1" fmla="*/ 0 w 11720685"/>
              <a:gd name="connsiteY1" fmla="*/ 0 h 10254827"/>
              <a:gd name="connsiteX2" fmla="*/ 11123623 w 11720685"/>
              <a:gd name="connsiteY2" fmla="*/ 1896534 h 10254827"/>
              <a:gd name="connsiteX3" fmla="*/ 9736784 w 11720685"/>
              <a:gd name="connsiteY3" fmla="*/ 9360745 h 10254827"/>
              <a:gd name="connsiteX4" fmla="*/ 245533 w 11720685"/>
              <a:gd name="connsiteY4" fmla="*/ 10254827 h 10254827"/>
              <a:gd name="connsiteX0" fmla="*/ 245533 w 11687915"/>
              <a:gd name="connsiteY0" fmla="*/ 10254827 h 10254827"/>
              <a:gd name="connsiteX1" fmla="*/ 0 w 11687915"/>
              <a:gd name="connsiteY1" fmla="*/ 0 h 10254827"/>
              <a:gd name="connsiteX2" fmla="*/ 11123623 w 11687915"/>
              <a:gd name="connsiteY2" fmla="*/ 1896534 h 10254827"/>
              <a:gd name="connsiteX3" fmla="*/ 9553904 w 11687915"/>
              <a:gd name="connsiteY3" fmla="*/ 9076265 h 10254827"/>
              <a:gd name="connsiteX4" fmla="*/ 245533 w 11687915"/>
              <a:gd name="connsiteY4" fmla="*/ 10254827 h 10254827"/>
              <a:gd name="connsiteX0" fmla="*/ 245533 w 11670822"/>
              <a:gd name="connsiteY0" fmla="*/ 10254827 h 10254827"/>
              <a:gd name="connsiteX1" fmla="*/ 0 w 11670822"/>
              <a:gd name="connsiteY1" fmla="*/ 0 h 10254827"/>
              <a:gd name="connsiteX2" fmla="*/ 11123623 w 11670822"/>
              <a:gd name="connsiteY2" fmla="*/ 1896534 h 10254827"/>
              <a:gd name="connsiteX3" fmla="*/ 9553904 w 11670822"/>
              <a:gd name="connsiteY3" fmla="*/ 9076265 h 10254827"/>
              <a:gd name="connsiteX4" fmla="*/ 245533 w 11670822"/>
              <a:gd name="connsiteY4" fmla="*/ 10254827 h 10254827"/>
              <a:gd name="connsiteX0" fmla="*/ 245533 w 11620889"/>
              <a:gd name="connsiteY0" fmla="*/ 10254827 h 10254827"/>
              <a:gd name="connsiteX1" fmla="*/ 0 w 11620889"/>
              <a:gd name="connsiteY1" fmla="*/ 0 h 10254827"/>
              <a:gd name="connsiteX2" fmla="*/ 11123623 w 11620889"/>
              <a:gd name="connsiteY2" fmla="*/ 1896534 h 10254827"/>
              <a:gd name="connsiteX3" fmla="*/ 9215237 w 11620889"/>
              <a:gd name="connsiteY3" fmla="*/ 8845972 h 10254827"/>
              <a:gd name="connsiteX4" fmla="*/ 245533 w 11620889"/>
              <a:gd name="connsiteY4" fmla="*/ 10254827 h 10254827"/>
              <a:gd name="connsiteX0" fmla="*/ 245533 w 11643252"/>
              <a:gd name="connsiteY0" fmla="*/ 10254827 h 10254827"/>
              <a:gd name="connsiteX1" fmla="*/ 0 w 11643252"/>
              <a:gd name="connsiteY1" fmla="*/ 0 h 10254827"/>
              <a:gd name="connsiteX2" fmla="*/ 11123623 w 11643252"/>
              <a:gd name="connsiteY2" fmla="*/ 1896534 h 10254827"/>
              <a:gd name="connsiteX3" fmla="*/ 9215237 w 11643252"/>
              <a:gd name="connsiteY3" fmla="*/ 8845972 h 10254827"/>
              <a:gd name="connsiteX4" fmla="*/ 245533 w 11643252"/>
              <a:gd name="connsiteY4" fmla="*/ 10254827 h 10254827"/>
              <a:gd name="connsiteX0" fmla="*/ 245533 w 11684541"/>
              <a:gd name="connsiteY0" fmla="*/ 10254827 h 10254827"/>
              <a:gd name="connsiteX1" fmla="*/ 0 w 11684541"/>
              <a:gd name="connsiteY1" fmla="*/ 0 h 10254827"/>
              <a:gd name="connsiteX2" fmla="*/ 11123623 w 11684541"/>
              <a:gd name="connsiteY2" fmla="*/ 1896534 h 10254827"/>
              <a:gd name="connsiteX3" fmla="*/ 9479397 w 11684541"/>
              <a:gd name="connsiteY3" fmla="*/ 9171092 h 10254827"/>
              <a:gd name="connsiteX4" fmla="*/ 245533 w 11684541"/>
              <a:gd name="connsiteY4" fmla="*/ 10254827 h 10254827"/>
              <a:gd name="connsiteX0" fmla="*/ 245533 w 11558323"/>
              <a:gd name="connsiteY0" fmla="*/ 10254827 h 10254827"/>
              <a:gd name="connsiteX1" fmla="*/ 0 w 11558323"/>
              <a:gd name="connsiteY1" fmla="*/ 0 h 10254827"/>
              <a:gd name="connsiteX2" fmla="*/ 11123623 w 11558323"/>
              <a:gd name="connsiteY2" fmla="*/ 1896534 h 10254827"/>
              <a:gd name="connsiteX3" fmla="*/ 8524357 w 11558323"/>
              <a:gd name="connsiteY3" fmla="*/ 9225279 h 10254827"/>
              <a:gd name="connsiteX4" fmla="*/ 245533 w 11558323"/>
              <a:gd name="connsiteY4" fmla="*/ 10254827 h 10254827"/>
              <a:gd name="connsiteX0" fmla="*/ 245533 w 11596367"/>
              <a:gd name="connsiteY0" fmla="*/ 10254827 h 10254827"/>
              <a:gd name="connsiteX1" fmla="*/ 0 w 11596367"/>
              <a:gd name="connsiteY1" fmla="*/ 0 h 10254827"/>
              <a:gd name="connsiteX2" fmla="*/ 11123623 w 11596367"/>
              <a:gd name="connsiteY2" fmla="*/ 1896534 h 10254827"/>
              <a:gd name="connsiteX3" fmla="*/ 8863024 w 11596367"/>
              <a:gd name="connsiteY3" fmla="*/ 9509759 h 10254827"/>
              <a:gd name="connsiteX4" fmla="*/ 245533 w 11596367"/>
              <a:gd name="connsiteY4" fmla="*/ 10254827 h 1025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6367" h="10254827">
                <a:moveTo>
                  <a:pt x="245533" y="10254827"/>
                </a:moveTo>
                <a:lnTo>
                  <a:pt x="0" y="0"/>
                </a:lnTo>
                <a:cubicBezTo>
                  <a:pt x="4039768" y="467360"/>
                  <a:pt x="7679908" y="345441"/>
                  <a:pt x="11123623" y="1896534"/>
                </a:cubicBezTo>
                <a:cubicBezTo>
                  <a:pt x="12657219" y="4425246"/>
                  <a:pt x="10072627" y="9107875"/>
                  <a:pt x="8863024" y="9509759"/>
                </a:cubicBezTo>
                <a:cubicBezTo>
                  <a:pt x="6132767" y="10421901"/>
                  <a:pt x="3680217" y="10080978"/>
                  <a:pt x="245533" y="10254827"/>
                </a:cubicBezTo>
                <a:close/>
              </a:path>
            </a:pathLst>
          </a:custGeom>
          <a:gradFill flip="none" rotWithShape="1">
            <a:gsLst>
              <a:gs pos="48000">
                <a:srgbClr val="49BCE3">
                  <a:alpha val="75000"/>
                </a:srgbClr>
              </a:gs>
              <a:gs pos="30000">
                <a:srgbClr val="1077C3"/>
              </a:gs>
              <a:gs pos="87000">
                <a:schemeClr val="accent1">
                  <a:lumMod val="45000"/>
                  <a:lumOff val="55000"/>
                  <a:alpha val="22000"/>
                </a:schemeClr>
              </a:gs>
              <a:gs pos="100000">
                <a:schemeClr val="accent1">
                  <a:lumMod val="30000"/>
                  <a:lumOff val="70000"/>
                  <a:alpha val="2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1219DD-EC31-9032-A0B7-1A8F3D33B6E5}"/>
              </a:ext>
            </a:extLst>
          </p:cNvPr>
          <p:cNvSpPr/>
          <p:nvPr/>
        </p:nvSpPr>
        <p:spPr>
          <a:xfrm>
            <a:off x="195492" y="337382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F18920-C660-0B57-F043-F7D565379C42}"/>
              </a:ext>
            </a:extLst>
          </p:cNvPr>
          <p:cNvSpPr/>
          <p:nvPr/>
        </p:nvSpPr>
        <p:spPr>
          <a:xfrm>
            <a:off x="195492" y="1311691"/>
            <a:ext cx="11826240" cy="1870387"/>
          </a:xfrm>
          <a:prstGeom prst="roundRect">
            <a:avLst>
              <a:gd name="adj" fmla="val 4529"/>
            </a:avLst>
          </a:prstGeom>
          <a:solidFill>
            <a:srgbClr val="3E4758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BF7F58-C6A2-BA1B-206C-18F08AEE73B1}"/>
              </a:ext>
            </a:extLst>
          </p:cNvPr>
          <p:cNvSpPr/>
          <p:nvPr/>
        </p:nvSpPr>
        <p:spPr>
          <a:xfrm>
            <a:off x="4207290" y="337382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outerShdw blurRad="139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50723B-9868-23B1-8C69-56699EE34BE7}"/>
              </a:ext>
            </a:extLst>
          </p:cNvPr>
          <p:cNvSpPr/>
          <p:nvPr/>
        </p:nvSpPr>
        <p:spPr>
          <a:xfrm>
            <a:off x="8219088" y="337382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A8D5F7-61D4-AA23-D695-7FF6093B20D9}"/>
              </a:ext>
            </a:extLst>
          </p:cNvPr>
          <p:cNvSpPr/>
          <p:nvPr/>
        </p:nvSpPr>
        <p:spPr>
          <a:xfrm>
            <a:off x="4220952" y="3366451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25400" dist="12700" dir="13500000">
              <a:schemeClr val="bg1">
                <a:alpha val="8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6E9279-3CED-B45B-0F08-41220CECDE6D}"/>
              </a:ext>
            </a:extLst>
          </p:cNvPr>
          <p:cNvSpPr/>
          <p:nvPr/>
        </p:nvSpPr>
        <p:spPr>
          <a:xfrm>
            <a:off x="8219088" y="337382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12700" dist="12700" dir="13500000">
              <a:schemeClr val="bg1">
                <a:alpha val="8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67FE16-43D8-AE9E-BB33-B1DF7EE54B45}"/>
              </a:ext>
            </a:extLst>
          </p:cNvPr>
          <p:cNvSpPr/>
          <p:nvPr/>
        </p:nvSpPr>
        <p:spPr>
          <a:xfrm>
            <a:off x="195492" y="3366450"/>
            <a:ext cx="3802644" cy="3285533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25400" dist="12700" dir="13500000">
              <a:srgbClr val="F6F7F8">
                <a:alpha val="8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C438C8-D7C8-8D03-8693-CA867D1F276E}"/>
              </a:ext>
            </a:extLst>
          </p:cNvPr>
          <p:cNvSpPr/>
          <p:nvPr/>
        </p:nvSpPr>
        <p:spPr>
          <a:xfrm>
            <a:off x="195492" y="1311691"/>
            <a:ext cx="11801016" cy="1849340"/>
          </a:xfrm>
          <a:prstGeom prst="roundRect">
            <a:avLst>
              <a:gd name="adj" fmla="val 2655"/>
            </a:avLst>
          </a:prstGeom>
          <a:solidFill>
            <a:srgbClr val="3E4758"/>
          </a:solidFill>
          <a:ln>
            <a:noFill/>
          </a:ln>
          <a:effectLst>
            <a:innerShdw blurRad="25400" dist="12700" dir="13800000">
              <a:srgbClr val="F6F7F8">
                <a:alpha val="8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C97526E-E8FF-270D-4426-D5C6A6EF4ECC}"/>
              </a:ext>
            </a:extLst>
          </p:cNvPr>
          <p:cNvSpPr/>
          <p:nvPr/>
        </p:nvSpPr>
        <p:spPr>
          <a:xfrm>
            <a:off x="116807" y="1237995"/>
            <a:ext cx="292236" cy="29478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Medal outline">
            <a:extLst>
              <a:ext uri="{FF2B5EF4-FFF2-40B4-BE49-F238E27FC236}">
                <a16:creationId xmlns:a16="http://schemas.microsoft.com/office/drawing/2014/main" id="{09AC1CCB-A309-BEA0-5510-7225DA950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07" y="1251067"/>
            <a:ext cx="292236" cy="2922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2102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Vicknair</dc:creator>
  <cp:lastModifiedBy>elise.vicknair@g.austincc.edu</cp:lastModifiedBy>
  <cp:revision>6</cp:revision>
  <dcterms:created xsi:type="dcterms:W3CDTF">2023-07-23T06:52:21Z</dcterms:created>
  <dcterms:modified xsi:type="dcterms:W3CDTF">2023-07-24T09:54:32Z</dcterms:modified>
</cp:coreProperties>
</file>