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75688" cy="10980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929"/>
    <a:srgbClr val="1D3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4"/>
    <p:restoredTop sz="94672"/>
  </p:normalViewPr>
  <p:slideViewPr>
    <p:cSldViewPr snapToGrid="0">
      <p:cViewPr>
        <p:scale>
          <a:sx n="60" d="100"/>
          <a:sy n="60" d="100"/>
        </p:scale>
        <p:origin x="187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46DBA-E93D-FF44-8687-650C866DB08A}" type="datetimeFigureOut">
              <a:rPr lang="en-CH" smtClean="0"/>
              <a:t>14.06.2025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9800" y="1143000"/>
            <a:ext cx="2438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FDA21-F1A0-BD43-B1C5-C910E53504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867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FDA21-F1A0-BD43-B1C5-C910E5350417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832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677" y="1797080"/>
            <a:ext cx="7374335" cy="3822924"/>
          </a:xfrm>
        </p:spPr>
        <p:txBody>
          <a:bodyPr anchor="b"/>
          <a:lstStyle>
            <a:lvl1pPr algn="ctr">
              <a:defRPr sz="569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4461" y="5767430"/>
            <a:ext cx="6506766" cy="2651136"/>
          </a:xfrm>
        </p:spPr>
        <p:txBody>
          <a:bodyPr/>
          <a:lstStyle>
            <a:lvl1pPr marL="0" indent="0" algn="ctr">
              <a:buNone/>
              <a:defRPr sz="2277"/>
            </a:lvl1pPr>
            <a:lvl2pPr marL="433791" indent="0" algn="ctr">
              <a:buNone/>
              <a:defRPr sz="1898"/>
            </a:lvl2pPr>
            <a:lvl3pPr marL="867583" indent="0" algn="ctr">
              <a:buNone/>
              <a:defRPr sz="1708"/>
            </a:lvl3pPr>
            <a:lvl4pPr marL="1301374" indent="0" algn="ctr">
              <a:buNone/>
              <a:defRPr sz="1518"/>
            </a:lvl4pPr>
            <a:lvl5pPr marL="1735165" indent="0" algn="ctr">
              <a:buNone/>
              <a:defRPr sz="1518"/>
            </a:lvl5pPr>
            <a:lvl6pPr marL="2168957" indent="0" algn="ctr">
              <a:buNone/>
              <a:defRPr sz="1518"/>
            </a:lvl6pPr>
            <a:lvl7pPr marL="2602748" indent="0" algn="ctr">
              <a:buNone/>
              <a:defRPr sz="1518"/>
            </a:lvl7pPr>
            <a:lvl8pPr marL="3036540" indent="0" algn="ctr">
              <a:buNone/>
              <a:defRPr sz="1518"/>
            </a:lvl8pPr>
            <a:lvl9pPr marL="3470331" indent="0" algn="ctr">
              <a:buNone/>
              <a:defRPr sz="15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17FE-346D-6342-AA0B-64284209F78A}" type="datetimeFigureOut">
              <a:rPr lang="en-CH" smtClean="0"/>
              <a:t>14.06.2025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7468-1A48-A841-8832-91128AD2D5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479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17FE-346D-6342-AA0B-64284209F78A}" type="datetimeFigureOut">
              <a:rPr lang="en-CH" smtClean="0"/>
              <a:t>14.06.2025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7468-1A48-A841-8832-91128AD2D5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370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8540" y="584623"/>
            <a:ext cx="1870695" cy="93056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6454" y="584623"/>
            <a:ext cx="5503640" cy="93056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17FE-346D-6342-AA0B-64284209F78A}" type="datetimeFigureOut">
              <a:rPr lang="en-CH" smtClean="0"/>
              <a:t>14.06.2025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7468-1A48-A841-8832-91128AD2D5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543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17FE-346D-6342-AA0B-64284209F78A}" type="datetimeFigureOut">
              <a:rPr lang="en-CH" smtClean="0"/>
              <a:t>14.06.2025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7468-1A48-A841-8832-91128AD2D5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194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35" y="2737562"/>
            <a:ext cx="7482781" cy="4567681"/>
          </a:xfrm>
        </p:spPr>
        <p:txBody>
          <a:bodyPr anchor="b"/>
          <a:lstStyle>
            <a:lvl1pPr>
              <a:defRPr sz="569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935" y="7348455"/>
            <a:ext cx="7482781" cy="2402036"/>
          </a:xfrm>
        </p:spPr>
        <p:txBody>
          <a:bodyPr/>
          <a:lstStyle>
            <a:lvl1pPr marL="0" indent="0">
              <a:buNone/>
              <a:defRPr sz="2277">
                <a:solidFill>
                  <a:schemeClr val="tx1">
                    <a:tint val="82000"/>
                  </a:schemeClr>
                </a:solidFill>
              </a:defRPr>
            </a:lvl1pPr>
            <a:lvl2pPr marL="433791" indent="0">
              <a:buNone/>
              <a:defRPr sz="1898">
                <a:solidFill>
                  <a:schemeClr val="tx1">
                    <a:tint val="82000"/>
                  </a:schemeClr>
                </a:solidFill>
              </a:defRPr>
            </a:lvl2pPr>
            <a:lvl3pPr marL="867583" indent="0">
              <a:buNone/>
              <a:defRPr sz="1708">
                <a:solidFill>
                  <a:schemeClr val="tx1">
                    <a:tint val="82000"/>
                  </a:schemeClr>
                </a:solidFill>
              </a:defRPr>
            </a:lvl3pPr>
            <a:lvl4pPr marL="1301374" indent="0">
              <a:buNone/>
              <a:defRPr sz="1518">
                <a:solidFill>
                  <a:schemeClr val="tx1">
                    <a:tint val="82000"/>
                  </a:schemeClr>
                </a:solidFill>
              </a:defRPr>
            </a:lvl4pPr>
            <a:lvl5pPr marL="1735165" indent="0">
              <a:buNone/>
              <a:defRPr sz="1518">
                <a:solidFill>
                  <a:schemeClr val="tx1">
                    <a:tint val="82000"/>
                  </a:schemeClr>
                </a:solidFill>
              </a:defRPr>
            </a:lvl5pPr>
            <a:lvl6pPr marL="2168957" indent="0">
              <a:buNone/>
              <a:defRPr sz="1518">
                <a:solidFill>
                  <a:schemeClr val="tx1">
                    <a:tint val="82000"/>
                  </a:schemeClr>
                </a:solidFill>
              </a:defRPr>
            </a:lvl6pPr>
            <a:lvl7pPr marL="2602748" indent="0">
              <a:buNone/>
              <a:defRPr sz="1518">
                <a:solidFill>
                  <a:schemeClr val="tx1">
                    <a:tint val="82000"/>
                  </a:schemeClr>
                </a:solidFill>
              </a:defRPr>
            </a:lvl7pPr>
            <a:lvl8pPr marL="3036540" indent="0">
              <a:buNone/>
              <a:defRPr sz="1518">
                <a:solidFill>
                  <a:schemeClr val="tx1">
                    <a:tint val="82000"/>
                  </a:schemeClr>
                </a:solidFill>
              </a:defRPr>
            </a:lvl8pPr>
            <a:lvl9pPr marL="3470331" indent="0">
              <a:buNone/>
              <a:defRPr sz="151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17FE-346D-6342-AA0B-64284209F78A}" type="datetimeFigureOut">
              <a:rPr lang="en-CH" smtClean="0"/>
              <a:t>14.06.2025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7468-1A48-A841-8832-91128AD2D5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309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454" y="2923113"/>
            <a:ext cx="3687167" cy="69671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067" y="2923113"/>
            <a:ext cx="3687167" cy="69671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17FE-346D-6342-AA0B-64284209F78A}" type="datetimeFigureOut">
              <a:rPr lang="en-CH" smtClean="0"/>
              <a:t>14.06.2025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7468-1A48-A841-8832-91128AD2D5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099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84" y="584625"/>
            <a:ext cx="7482781" cy="212243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585" y="2691807"/>
            <a:ext cx="3670222" cy="1319213"/>
          </a:xfrm>
        </p:spPr>
        <p:txBody>
          <a:bodyPr anchor="b"/>
          <a:lstStyle>
            <a:lvl1pPr marL="0" indent="0">
              <a:buNone/>
              <a:defRPr sz="2277" b="1"/>
            </a:lvl1pPr>
            <a:lvl2pPr marL="433791" indent="0">
              <a:buNone/>
              <a:defRPr sz="1898" b="1"/>
            </a:lvl2pPr>
            <a:lvl3pPr marL="867583" indent="0">
              <a:buNone/>
              <a:defRPr sz="1708" b="1"/>
            </a:lvl3pPr>
            <a:lvl4pPr marL="1301374" indent="0">
              <a:buNone/>
              <a:defRPr sz="1518" b="1"/>
            </a:lvl4pPr>
            <a:lvl5pPr marL="1735165" indent="0">
              <a:buNone/>
              <a:defRPr sz="1518" b="1"/>
            </a:lvl5pPr>
            <a:lvl6pPr marL="2168957" indent="0">
              <a:buNone/>
              <a:defRPr sz="1518" b="1"/>
            </a:lvl6pPr>
            <a:lvl7pPr marL="2602748" indent="0">
              <a:buNone/>
              <a:defRPr sz="1518" b="1"/>
            </a:lvl7pPr>
            <a:lvl8pPr marL="3036540" indent="0">
              <a:buNone/>
              <a:defRPr sz="1518" b="1"/>
            </a:lvl8pPr>
            <a:lvl9pPr marL="3470331" indent="0">
              <a:buNone/>
              <a:defRPr sz="151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585" y="4011019"/>
            <a:ext cx="3670222" cy="58996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2068" y="2691807"/>
            <a:ext cx="3688297" cy="1319213"/>
          </a:xfrm>
        </p:spPr>
        <p:txBody>
          <a:bodyPr anchor="b"/>
          <a:lstStyle>
            <a:lvl1pPr marL="0" indent="0">
              <a:buNone/>
              <a:defRPr sz="2277" b="1"/>
            </a:lvl1pPr>
            <a:lvl2pPr marL="433791" indent="0">
              <a:buNone/>
              <a:defRPr sz="1898" b="1"/>
            </a:lvl2pPr>
            <a:lvl3pPr marL="867583" indent="0">
              <a:buNone/>
              <a:defRPr sz="1708" b="1"/>
            </a:lvl3pPr>
            <a:lvl4pPr marL="1301374" indent="0">
              <a:buNone/>
              <a:defRPr sz="1518" b="1"/>
            </a:lvl4pPr>
            <a:lvl5pPr marL="1735165" indent="0">
              <a:buNone/>
              <a:defRPr sz="1518" b="1"/>
            </a:lvl5pPr>
            <a:lvl6pPr marL="2168957" indent="0">
              <a:buNone/>
              <a:defRPr sz="1518" b="1"/>
            </a:lvl6pPr>
            <a:lvl7pPr marL="2602748" indent="0">
              <a:buNone/>
              <a:defRPr sz="1518" b="1"/>
            </a:lvl7pPr>
            <a:lvl8pPr marL="3036540" indent="0">
              <a:buNone/>
              <a:defRPr sz="1518" b="1"/>
            </a:lvl8pPr>
            <a:lvl9pPr marL="3470331" indent="0">
              <a:buNone/>
              <a:defRPr sz="151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2068" y="4011019"/>
            <a:ext cx="3688297" cy="58996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17FE-346D-6342-AA0B-64284209F78A}" type="datetimeFigureOut">
              <a:rPr lang="en-CH" smtClean="0"/>
              <a:t>14.06.2025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7468-1A48-A841-8832-91128AD2D5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517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17FE-346D-6342-AA0B-64284209F78A}" type="datetimeFigureOut">
              <a:rPr lang="en-CH" smtClean="0"/>
              <a:t>14.06.2025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7468-1A48-A841-8832-91128AD2D5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0805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17FE-346D-6342-AA0B-64284209F78A}" type="datetimeFigureOut">
              <a:rPr lang="en-CH" smtClean="0"/>
              <a:t>14.06.2025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7468-1A48-A841-8832-91128AD2D5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887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84" y="732049"/>
            <a:ext cx="2798135" cy="2562172"/>
          </a:xfrm>
        </p:spPr>
        <p:txBody>
          <a:bodyPr anchor="b"/>
          <a:lstStyle>
            <a:lvl1pPr>
              <a:defRPr sz="30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297" y="1581025"/>
            <a:ext cx="4392067" cy="7803441"/>
          </a:xfrm>
        </p:spPr>
        <p:txBody>
          <a:bodyPr/>
          <a:lstStyle>
            <a:lvl1pPr>
              <a:defRPr sz="3036"/>
            </a:lvl1pPr>
            <a:lvl2pPr>
              <a:defRPr sz="2657"/>
            </a:lvl2pPr>
            <a:lvl3pPr>
              <a:defRPr sz="2277"/>
            </a:lvl3pPr>
            <a:lvl4pPr>
              <a:defRPr sz="1898"/>
            </a:lvl4pPr>
            <a:lvl5pPr>
              <a:defRPr sz="1898"/>
            </a:lvl5pPr>
            <a:lvl6pPr>
              <a:defRPr sz="1898"/>
            </a:lvl6pPr>
            <a:lvl7pPr>
              <a:defRPr sz="1898"/>
            </a:lvl7pPr>
            <a:lvl8pPr>
              <a:defRPr sz="1898"/>
            </a:lvl8pPr>
            <a:lvl9pPr>
              <a:defRPr sz="189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584" y="3294221"/>
            <a:ext cx="2798135" cy="6102953"/>
          </a:xfrm>
        </p:spPr>
        <p:txBody>
          <a:bodyPr/>
          <a:lstStyle>
            <a:lvl1pPr marL="0" indent="0">
              <a:buNone/>
              <a:defRPr sz="1518"/>
            </a:lvl1pPr>
            <a:lvl2pPr marL="433791" indent="0">
              <a:buNone/>
              <a:defRPr sz="1328"/>
            </a:lvl2pPr>
            <a:lvl3pPr marL="867583" indent="0">
              <a:buNone/>
              <a:defRPr sz="1139"/>
            </a:lvl3pPr>
            <a:lvl4pPr marL="1301374" indent="0">
              <a:buNone/>
              <a:defRPr sz="949"/>
            </a:lvl4pPr>
            <a:lvl5pPr marL="1735165" indent="0">
              <a:buNone/>
              <a:defRPr sz="949"/>
            </a:lvl5pPr>
            <a:lvl6pPr marL="2168957" indent="0">
              <a:buNone/>
              <a:defRPr sz="949"/>
            </a:lvl6pPr>
            <a:lvl7pPr marL="2602748" indent="0">
              <a:buNone/>
              <a:defRPr sz="949"/>
            </a:lvl7pPr>
            <a:lvl8pPr marL="3036540" indent="0">
              <a:buNone/>
              <a:defRPr sz="949"/>
            </a:lvl8pPr>
            <a:lvl9pPr marL="3470331" indent="0">
              <a:buNone/>
              <a:defRPr sz="94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17FE-346D-6342-AA0B-64284209F78A}" type="datetimeFigureOut">
              <a:rPr lang="en-CH" smtClean="0"/>
              <a:t>14.06.2025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7468-1A48-A841-8832-91128AD2D5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117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84" y="732049"/>
            <a:ext cx="2798135" cy="2562172"/>
          </a:xfrm>
        </p:spPr>
        <p:txBody>
          <a:bodyPr anchor="b"/>
          <a:lstStyle>
            <a:lvl1pPr>
              <a:defRPr sz="30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88297" y="1581025"/>
            <a:ext cx="4392067" cy="7803441"/>
          </a:xfrm>
        </p:spPr>
        <p:txBody>
          <a:bodyPr anchor="t"/>
          <a:lstStyle>
            <a:lvl1pPr marL="0" indent="0">
              <a:buNone/>
              <a:defRPr sz="3036"/>
            </a:lvl1pPr>
            <a:lvl2pPr marL="433791" indent="0">
              <a:buNone/>
              <a:defRPr sz="2657"/>
            </a:lvl2pPr>
            <a:lvl3pPr marL="867583" indent="0">
              <a:buNone/>
              <a:defRPr sz="2277"/>
            </a:lvl3pPr>
            <a:lvl4pPr marL="1301374" indent="0">
              <a:buNone/>
              <a:defRPr sz="1898"/>
            </a:lvl4pPr>
            <a:lvl5pPr marL="1735165" indent="0">
              <a:buNone/>
              <a:defRPr sz="1898"/>
            </a:lvl5pPr>
            <a:lvl6pPr marL="2168957" indent="0">
              <a:buNone/>
              <a:defRPr sz="1898"/>
            </a:lvl6pPr>
            <a:lvl7pPr marL="2602748" indent="0">
              <a:buNone/>
              <a:defRPr sz="1898"/>
            </a:lvl7pPr>
            <a:lvl8pPr marL="3036540" indent="0">
              <a:buNone/>
              <a:defRPr sz="1898"/>
            </a:lvl8pPr>
            <a:lvl9pPr marL="3470331" indent="0">
              <a:buNone/>
              <a:defRPr sz="189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584" y="3294221"/>
            <a:ext cx="2798135" cy="6102953"/>
          </a:xfrm>
        </p:spPr>
        <p:txBody>
          <a:bodyPr/>
          <a:lstStyle>
            <a:lvl1pPr marL="0" indent="0">
              <a:buNone/>
              <a:defRPr sz="1518"/>
            </a:lvl1pPr>
            <a:lvl2pPr marL="433791" indent="0">
              <a:buNone/>
              <a:defRPr sz="1328"/>
            </a:lvl2pPr>
            <a:lvl3pPr marL="867583" indent="0">
              <a:buNone/>
              <a:defRPr sz="1139"/>
            </a:lvl3pPr>
            <a:lvl4pPr marL="1301374" indent="0">
              <a:buNone/>
              <a:defRPr sz="949"/>
            </a:lvl4pPr>
            <a:lvl5pPr marL="1735165" indent="0">
              <a:buNone/>
              <a:defRPr sz="949"/>
            </a:lvl5pPr>
            <a:lvl6pPr marL="2168957" indent="0">
              <a:buNone/>
              <a:defRPr sz="949"/>
            </a:lvl6pPr>
            <a:lvl7pPr marL="2602748" indent="0">
              <a:buNone/>
              <a:defRPr sz="949"/>
            </a:lvl7pPr>
            <a:lvl8pPr marL="3036540" indent="0">
              <a:buNone/>
              <a:defRPr sz="949"/>
            </a:lvl8pPr>
            <a:lvl9pPr marL="3470331" indent="0">
              <a:buNone/>
              <a:defRPr sz="94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17FE-346D-6342-AA0B-64284209F78A}" type="datetimeFigureOut">
              <a:rPr lang="en-CH" smtClean="0"/>
              <a:t>14.06.2025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7468-1A48-A841-8832-91128AD2D5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04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454" y="584625"/>
            <a:ext cx="7482781" cy="2122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454" y="2923113"/>
            <a:ext cx="7482781" cy="6967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453" y="10177520"/>
            <a:ext cx="1952030" cy="584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E17FE-346D-6342-AA0B-64284209F78A}" type="datetimeFigureOut">
              <a:rPr lang="en-CH" smtClean="0"/>
              <a:t>14.06.2025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822" y="10177520"/>
            <a:ext cx="2928045" cy="584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205" y="10177520"/>
            <a:ext cx="1952030" cy="584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D47468-1A48-A841-8832-91128AD2D5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665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7583" rtl="0" eaLnBrk="1" latinLnBrk="0" hangingPunct="1">
        <a:lnSpc>
          <a:spcPct val="90000"/>
        </a:lnSpc>
        <a:spcBef>
          <a:spcPct val="0"/>
        </a:spcBef>
        <a:buNone/>
        <a:defRPr sz="41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896" indent="-216896" algn="l" defTabSz="867583" rtl="0" eaLnBrk="1" latinLnBrk="0" hangingPunct="1">
        <a:lnSpc>
          <a:spcPct val="90000"/>
        </a:lnSpc>
        <a:spcBef>
          <a:spcPts val="949"/>
        </a:spcBef>
        <a:buFont typeface="Arial" panose="020B0604020202020204" pitchFamily="34" charset="0"/>
        <a:buChar char="•"/>
        <a:defRPr sz="2657" kern="1200">
          <a:solidFill>
            <a:schemeClr val="tx1"/>
          </a:solidFill>
          <a:latin typeface="+mn-lt"/>
          <a:ea typeface="+mn-ea"/>
          <a:cs typeface="+mn-cs"/>
        </a:defRPr>
      </a:lvl1pPr>
      <a:lvl2pPr marL="650687" indent="-216896" algn="l" defTabSz="86758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7" kern="1200">
          <a:solidFill>
            <a:schemeClr val="tx1"/>
          </a:solidFill>
          <a:latin typeface="+mn-lt"/>
          <a:ea typeface="+mn-ea"/>
          <a:cs typeface="+mn-cs"/>
        </a:defRPr>
      </a:lvl2pPr>
      <a:lvl3pPr marL="1084478" indent="-216896" algn="l" defTabSz="86758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518270" indent="-216896" algn="l" defTabSz="86758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8" kern="1200">
          <a:solidFill>
            <a:schemeClr val="tx1"/>
          </a:solidFill>
          <a:latin typeface="+mn-lt"/>
          <a:ea typeface="+mn-ea"/>
          <a:cs typeface="+mn-cs"/>
        </a:defRPr>
      </a:lvl4pPr>
      <a:lvl5pPr marL="1952061" indent="-216896" algn="l" defTabSz="86758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8" kern="1200">
          <a:solidFill>
            <a:schemeClr val="tx1"/>
          </a:solidFill>
          <a:latin typeface="+mn-lt"/>
          <a:ea typeface="+mn-ea"/>
          <a:cs typeface="+mn-cs"/>
        </a:defRPr>
      </a:lvl5pPr>
      <a:lvl6pPr marL="2385852" indent="-216896" algn="l" defTabSz="86758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8" kern="1200">
          <a:solidFill>
            <a:schemeClr val="tx1"/>
          </a:solidFill>
          <a:latin typeface="+mn-lt"/>
          <a:ea typeface="+mn-ea"/>
          <a:cs typeface="+mn-cs"/>
        </a:defRPr>
      </a:lvl6pPr>
      <a:lvl7pPr marL="2819644" indent="-216896" algn="l" defTabSz="86758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8" kern="1200">
          <a:solidFill>
            <a:schemeClr val="tx1"/>
          </a:solidFill>
          <a:latin typeface="+mn-lt"/>
          <a:ea typeface="+mn-ea"/>
          <a:cs typeface="+mn-cs"/>
        </a:defRPr>
      </a:lvl7pPr>
      <a:lvl8pPr marL="3253435" indent="-216896" algn="l" defTabSz="86758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8" kern="1200">
          <a:solidFill>
            <a:schemeClr val="tx1"/>
          </a:solidFill>
          <a:latin typeface="+mn-lt"/>
          <a:ea typeface="+mn-ea"/>
          <a:cs typeface="+mn-cs"/>
        </a:defRPr>
      </a:lvl8pPr>
      <a:lvl9pPr marL="3687227" indent="-216896" algn="l" defTabSz="86758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7583" rtl="0" eaLnBrk="1" latinLnBrk="0" hangingPunct="1">
        <a:defRPr sz="1708" kern="1200">
          <a:solidFill>
            <a:schemeClr val="tx1"/>
          </a:solidFill>
          <a:latin typeface="+mn-lt"/>
          <a:ea typeface="+mn-ea"/>
          <a:cs typeface="+mn-cs"/>
        </a:defRPr>
      </a:lvl1pPr>
      <a:lvl2pPr marL="433791" algn="l" defTabSz="867583" rtl="0" eaLnBrk="1" latinLnBrk="0" hangingPunct="1">
        <a:defRPr sz="1708" kern="1200">
          <a:solidFill>
            <a:schemeClr val="tx1"/>
          </a:solidFill>
          <a:latin typeface="+mn-lt"/>
          <a:ea typeface="+mn-ea"/>
          <a:cs typeface="+mn-cs"/>
        </a:defRPr>
      </a:lvl2pPr>
      <a:lvl3pPr marL="867583" algn="l" defTabSz="867583" rtl="0" eaLnBrk="1" latinLnBrk="0" hangingPunct="1">
        <a:defRPr sz="1708" kern="1200">
          <a:solidFill>
            <a:schemeClr val="tx1"/>
          </a:solidFill>
          <a:latin typeface="+mn-lt"/>
          <a:ea typeface="+mn-ea"/>
          <a:cs typeface="+mn-cs"/>
        </a:defRPr>
      </a:lvl3pPr>
      <a:lvl4pPr marL="1301374" algn="l" defTabSz="867583" rtl="0" eaLnBrk="1" latinLnBrk="0" hangingPunct="1">
        <a:defRPr sz="1708" kern="1200">
          <a:solidFill>
            <a:schemeClr val="tx1"/>
          </a:solidFill>
          <a:latin typeface="+mn-lt"/>
          <a:ea typeface="+mn-ea"/>
          <a:cs typeface="+mn-cs"/>
        </a:defRPr>
      </a:lvl4pPr>
      <a:lvl5pPr marL="1735165" algn="l" defTabSz="867583" rtl="0" eaLnBrk="1" latinLnBrk="0" hangingPunct="1">
        <a:defRPr sz="1708" kern="1200">
          <a:solidFill>
            <a:schemeClr val="tx1"/>
          </a:solidFill>
          <a:latin typeface="+mn-lt"/>
          <a:ea typeface="+mn-ea"/>
          <a:cs typeface="+mn-cs"/>
        </a:defRPr>
      </a:lvl5pPr>
      <a:lvl6pPr marL="2168957" algn="l" defTabSz="867583" rtl="0" eaLnBrk="1" latinLnBrk="0" hangingPunct="1">
        <a:defRPr sz="1708" kern="1200">
          <a:solidFill>
            <a:schemeClr val="tx1"/>
          </a:solidFill>
          <a:latin typeface="+mn-lt"/>
          <a:ea typeface="+mn-ea"/>
          <a:cs typeface="+mn-cs"/>
        </a:defRPr>
      </a:lvl6pPr>
      <a:lvl7pPr marL="2602748" algn="l" defTabSz="867583" rtl="0" eaLnBrk="1" latinLnBrk="0" hangingPunct="1">
        <a:defRPr sz="1708" kern="1200">
          <a:solidFill>
            <a:schemeClr val="tx1"/>
          </a:solidFill>
          <a:latin typeface="+mn-lt"/>
          <a:ea typeface="+mn-ea"/>
          <a:cs typeface="+mn-cs"/>
        </a:defRPr>
      </a:lvl7pPr>
      <a:lvl8pPr marL="3036540" algn="l" defTabSz="867583" rtl="0" eaLnBrk="1" latinLnBrk="0" hangingPunct="1">
        <a:defRPr sz="1708" kern="1200">
          <a:solidFill>
            <a:schemeClr val="tx1"/>
          </a:solidFill>
          <a:latin typeface="+mn-lt"/>
          <a:ea typeface="+mn-ea"/>
          <a:cs typeface="+mn-cs"/>
        </a:defRPr>
      </a:lvl8pPr>
      <a:lvl9pPr marL="3470331" algn="l" defTabSz="867583" rtl="0" eaLnBrk="1" latinLnBrk="0" hangingPunct="1">
        <a:defRPr sz="17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BC823FB-0B4A-24D7-2802-A718BA5B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74549" cy="1181166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CBBDCD9-7F39-236C-4838-24E6390B4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114" y="7996459"/>
            <a:ext cx="8007221" cy="2189532"/>
          </a:xfrm>
          <a:noFill/>
        </p:spPr>
        <p:txBody>
          <a:bodyPr>
            <a:normAutofit/>
          </a:bodyPr>
          <a:lstStyle/>
          <a:p>
            <a:pPr algn="l"/>
            <a:r>
              <a:rPr lang="en-CH" sz="4800" dirty="0">
                <a:solidFill>
                  <a:schemeClr val="tx2">
                    <a:lumMod val="10000"/>
                    <a:lumOff val="90000"/>
                  </a:schemeClr>
                </a:solidFill>
                <a:latin typeface="IBM Plex Sans" panose="020B0503050203000203" pitchFamily="34" charset="0"/>
                <a:cs typeface="Futura Medium" panose="020B0602020204020303" pitchFamily="34" charset="-79"/>
              </a:rPr>
              <a:t>SITS:  Satellite image time series analysis on Earth observation data cubes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34C119-0AE1-3782-9879-E760E6AC4A47}"/>
              </a:ext>
            </a:extLst>
          </p:cNvPr>
          <p:cNvSpPr/>
          <p:nvPr/>
        </p:nvSpPr>
        <p:spPr>
          <a:xfrm>
            <a:off x="0" y="0"/>
            <a:ext cx="8675688" cy="10980738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625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13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IBM Plex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Gilberto Camara</dc:creator>
  <cp:lastModifiedBy>Gilberto Camara</cp:lastModifiedBy>
  <cp:revision>1</cp:revision>
  <dcterms:created xsi:type="dcterms:W3CDTF">2025-06-14T10:50:10Z</dcterms:created>
  <dcterms:modified xsi:type="dcterms:W3CDTF">2025-06-14T20:37:21Z</dcterms:modified>
</cp:coreProperties>
</file>