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8" r:id="rId4"/>
    <p:sldId id="262" r:id="rId5"/>
    <p:sldId id="264" r:id="rId6"/>
    <p:sldId id="266" r:id="rId7"/>
    <p:sldId id="267" r:id="rId8"/>
    <p:sldId id="268" r:id="rId9"/>
    <p:sldId id="26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3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80C072-5650-4A53-BC1A-4B1128C105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7FED11B-14F3-4FF7-99F5-4A9A0C25B06B}" type="datetimeFigureOut">
              <a:rPr lang="en-US" smtClean="0"/>
              <a:t>4/26/2016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Visualization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Wiles &amp; Erik Shreve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Just to prove it works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09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Improve the graphing engine</a:t>
            </a:r>
          </a:p>
          <a:p>
            <a:pPr lvl="1"/>
            <a:r>
              <a:rPr lang="en-US" sz="2400" dirty="0" smtClean="0"/>
              <a:t>The time for </a:t>
            </a:r>
            <a:r>
              <a:rPr lang="en-US" sz="2400" dirty="0" err="1" smtClean="0"/>
              <a:t>GraphViz</a:t>
            </a:r>
            <a:r>
              <a:rPr lang="en-US" sz="2400" dirty="0" smtClean="0"/>
              <a:t> running in JavaScript to graph a system over 200k lines (&gt; 4 minutes) is too much for usability.</a:t>
            </a:r>
          </a:p>
          <a:p>
            <a:r>
              <a:rPr lang="en-US" sz="2400" dirty="0" smtClean="0"/>
              <a:t>Included a metrics sidebar to display metrics for a selected class/package.</a:t>
            </a:r>
          </a:p>
          <a:p>
            <a:pPr lvl="1"/>
            <a:r>
              <a:rPr lang="en-US" sz="2400" dirty="0" err="1" smtClean="0"/>
              <a:t>Cyclomatic</a:t>
            </a:r>
            <a:r>
              <a:rPr lang="en-US" sz="2400" dirty="0" smtClean="0"/>
              <a:t> Complexity, LLOC, Maximum NL, </a:t>
            </a:r>
            <a:r>
              <a:rPr lang="en-US" sz="2400" dirty="0" err="1" smtClean="0"/>
              <a:t>etc</a:t>
            </a:r>
            <a:r>
              <a:rPr lang="en-US" sz="2400" dirty="0" smtClean="0"/>
              <a:t>…</a:t>
            </a:r>
          </a:p>
          <a:p>
            <a:r>
              <a:rPr lang="en-US" sz="2400" dirty="0" smtClean="0"/>
              <a:t>UI Improvements</a:t>
            </a:r>
          </a:p>
          <a:p>
            <a:pPr lvl="1"/>
            <a:r>
              <a:rPr lang="en-US" sz="2400" dirty="0" smtClean="0"/>
              <a:t>Tree based Package/Class list.</a:t>
            </a:r>
          </a:p>
          <a:p>
            <a:pPr lvl="1"/>
            <a:r>
              <a:rPr lang="en-US" sz="2400" dirty="0" smtClean="0"/>
              <a:t>Context menu based exclude.</a:t>
            </a:r>
          </a:p>
        </p:txBody>
      </p:sp>
    </p:spTree>
    <p:extLst>
      <p:ext uri="{BB962C8B-B14F-4D97-AF65-F5344CB8AC3E}">
        <p14:creationId xmlns:p14="http://schemas.microsoft.com/office/powerpoint/2010/main" val="21790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graphing tool with fast parsing ability has been created to help user’s understand relationships between Java classes and packages.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Implemented visitor based model building using open source </a:t>
            </a:r>
            <a:r>
              <a:rPr lang="en-US" sz="3200" dirty="0" err="1" smtClean="0"/>
              <a:t>JavaParser</a:t>
            </a:r>
            <a:r>
              <a:rPr lang="en-US" sz="3200" dirty="0" smtClean="0"/>
              <a:t> library</a:t>
            </a:r>
          </a:p>
          <a:p>
            <a:r>
              <a:rPr lang="en-US" sz="3200" dirty="0"/>
              <a:t>Parsing supports adding files to and removing files from the model.</a:t>
            </a:r>
          </a:p>
          <a:p>
            <a:endParaRPr lang="en-US" sz="3200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of Package, Class Association, and Unused Class diagrams in a web browser</a:t>
            </a:r>
          </a:p>
          <a:p>
            <a:pPr lvl="1"/>
            <a:r>
              <a:rPr lang="en-US" sz="3000" dirty="0"/>
              <a:t>Uses </a:t>
            </a:r>
            <a:r>
              <a:rPr lang="en-US" sz="3000" dirty="0" err="1"/>
              <a:t>GraphViz</a:t>
            </a:r>
            <a:r>
              <a:rPr lang="en-US" sz="3000" dirty="0"/>
              <a:t> </a:t>
            </a:r>
            <a:r>
              <a:rPr lang="en-US" sz="3000" dirty="0" err="1"/>
              <a:t>Javascript</a:t>
            </a:r>
            <a:r>
              <a:rPr lang="en-US" sz="3000" dirty="0"/>
              <a:t> library</a:t>
            </a:r>
          </a:p>
          <a:p>
            <a:r>
              <a:rPr lang="en-US" sz="3200" dirty="0" smtClean="0"/>
              <a:t>Number of down and upstream references from the selected set can be specified for graphing.</a:t>
            </a:r>
          </a:p>
          <a:p>
            <a:pPr lvl="1"/>
            <a:r>
              <a:rPr lang="en-US" sz="3000" dirty="0" smtClean="0"/>
              <a:t>References are color coded indicating direction and distance from selected set.</a:t>
            </a:r>
          </a:p>
          <a:p>
            <a:pPr lvl="1"/>
            <a:endParaRPr lang="en-US" sz="3000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Search based selection of items to graph provided.</a:t>
            </a:r>
          </a:p>
          <a:p>
            <a:pPr lvl="1"/>
            <a:r>
              <a:rPr lang="en-US" sz="3000" dirty="0" smtClean="0"/>
              <a:t>Was a “stretch” goal.</a:t>
            </a:r>
          </a:p>
          <a:p>
            <a:pPr lvl="1"/>
            <a:r>
              <a:rPr lang="en-US" sz="3000" dirty="0" smtClean="0"/>
              <a:t>Source code is parsed.</a:t>
            </a:r>
          </a:p>
          <a:p>
            <a:pPr lvl="2"/>
            <a:r>
              <a:rPr lang="en-US" sz="2800" dirty="0" smtClean="0"/>
              <a:t>Java key words, common classes, English stop words, and XML tags removed.</a:t>
            </a:r>
          </a:p>
          <a:p>
            <a:pPr lvl="2"/>
            <a:r>
              <a:rPr lang="en-US" sz="2800" dirty="0" err="1" smtClean="0"/>
              <a:t>CamelCase</a:t>
            </a:r>
            <a:r>
              <a:rPr lang="en-US" sz="2800" dirty="0" smtClean="0"/>
              <a:t> split and retained.</a:t>
            </a:r>
          </a:p>
          <a:p>
            <a:pPr lvl="1"/>
            <a:r>
              <a:rPr lang="en-US" sz="3000" dirty="0" smtClean="0"/>
              <a:t>Color </a:t>
            </a:r>
            <a:r>
              <a:rPr lang="en-US" sz="3000" dirty="0" smtClean="0"/>
              <a:t>coding used to show ordered results in graph.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 smtClean="0"/>
              <a:t>One of the project focuses was on speed of parsing.</a:t>
            </a:r>
          </a:p>
          <a:p>
            <a:pPr marL="114300" indent="0">
              <a:buNone/>
            </a:pPr>
            <a:r>
              <a:rPr lang="en-US" sz="2400" dirty="0" smtClean="0"/>
              <a:t>Our tool’s method takes linear time.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78487"/>
              </p:ext>
            </p:extLst>
          </p:nvPr>
        </p:nvGraphicFramePr>
        <p:xfrm>
          <a:off x="685800" y="274320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219200"/>
                <a:gridCol w="1600200"/>
                <a:gridCol w="1828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SLOC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Our Tool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Eclipse JDT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Jabref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145k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3.5 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 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Eclipse JDT Core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1,497k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36 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391 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67200"/>
            <a:ext cx="76200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dirty="0" smtClean="0"/>
              <a:t>Our tool doesn’t need to parse all the details JDT does.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80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Other Benefits</a:t>
            </a:r>
          </a:p>
          <a:p>
            <a:pPr lvl="1"/>
            <a:r>
              <a:rPr lang="en-US" sz="2800" dirty="0" smtClean="0"/>
              <a:t>Our tool doesn’t need a </a:t>
            </a:r>
            <a:r>
              <a:rPr lang="en-US" sz="2800" dirty="0" err="1"/>
              <a:t>compilable</a:t>
            </a:r>
            <a:r>
              <a:rPr lang="en-US" sz="2800" dirty="0"/>
              <a:t> project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dirty="0" smtClean="0"/>
              <a:t>Can point tool to just part of a project (don’t have to worry about Maven/</a:t>
            </a:r>
            <a:r>
              <a:rPr lang="en-US" sz="2800" dirty="0" err="1" smtClean="0"/>
              <a:t>Gradle</a:t>
            </a:r>
            <a:r>
              <a:rPr lang="en-US" sz="2800" dirty="0" smtClean="0"/>
              <a:t>)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55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7620000" cy="3276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Image shows there are no direct connections between classes included by searching for “button”</a:t>
            </a:r>
          </a:p>
          <a:p>
            <a:r>
              <a:rPr lang="en-US" sz="2800" dirty="0" smtClean="0"/>
              <a:t>Taken from latest version of </a:t>
            </a:r>
            <a:r>
              <a:rPr lang="en-US" sz="2800" dirty="0" err="1" smtClean="0"/>
              <a:t>Jabref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39900"/>
            <a:ext cx="7924800" cy="126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7620000" cy="198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Search results for “search” (colored in white/yellow) with single step upstream references included (colored in blue).</a:t>
            </a:r>
          </a:p>
          <a:p>
            <a:r>
              <a:rPr lang="en-US" sz="2400" dirty="0" smtClean="0"/>
              <a:t>Demonstrates basic concept location</a:t>
            </a:r>
          </a:p>
          <a:p>
            <a:r>
              <a:rPr lang="en-US" sz="2400" dirty="0" smtClean="0"/>
              <a:t>Taken from latest version of </a:t>
            </a:r>
            <a:r>
              <a:rPr lang="en-US" sz="2400" dirty="0" err="1" smtClean="0"/>
              <a:t>JabRef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543800" cy="249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5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9915</TotalTime>
  <Words>366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Code Visualization Tool</vt:lpstr>
      <vt:lpstr>Accomplishments</vt:lpstr>
      <vt:lpstr>Technical Accomplishments</vt:lpstr>
      <vt:lpstr>Technical Accomplishments</vt:lpstr>
      <vt:lpstr>Technical Accomplishments</vt:lpstr>
      <vt:lpstr>Comparison</vt:lpstr>
      <vt:lpstr>Comparison</vt:lpstr>
      <vt:lpstr>Interesting Graphs</vt:lpstr>
      <vt:lpstr>Interesting Graphs</vt:lpstr>
      <vt:lpstr>Demo…</vt:lpstr>
      <vt:lpstr>Potential Future Work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Visualization Tool</dc:title>
  <dc:creator>Shreve, Erik</dc:creator>
  <cp:lastModifiedBy>Shreve, Erik</cp:lastModifiedBy>
  <cp:revision>15</cp:revision>
  <dcterms:created xsi:type="dcterms:W3CDTF">2016-04-12T22:32:23Z</dcterms:created>
  <dcterms:modified xsi:type="dcterms:W3CDTF">2016-04-26T23:27:44Z</dcterms:modified>
</cp:coreProperties>
</file>