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9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F2BB-EA57-4B10-9832-36E66B427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483D6-0E0B-4929-8417-9229F8F1C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967FB-91C0-4D01-8216-863ACA7E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80C7-0010-4D51-8272-A2526F6C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ABA0-A4B6-4FE2-BA8F-32B3BA61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B077-9128-43A7-8BE5-458A4A4A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975E9-0F19-4D07-A3FC-108CBE189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5543-AC77-47D0-B497-8D4CB59B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5215-3C55-4B73-9196-39074E1D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62E1-F42B-4138-8250-E6D518D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1354F-65E7-46F6-8B2F-7FBDF763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9688-B5F7-4B6E-A2F4-C7C54322C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A3EE-FEEE-43AE-882E-4ADFCDBF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582A-A43A-473F-B5A0-969809AC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5AA1-E8E7-4B89-9BFD-566F3D12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FBB4-EADB-4FAB-B44E-F930983C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0F36-FBA6-495D-9F7B-E2CF7C8F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BC11-1F6C-4924-8AA6-C89F3B8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9045-622F-428D-B5F8-431A8185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A99D-6B68-4C09-9859-FF0B99A9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9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59C6-F7CA-4885-8DDB-B1B1B0FF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CCA7C-F3A2-47BD-B259-7761A233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B8EB-40F2-425C-8C9B-1994E58A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4F27-BF9F-491B-80C9-E6887071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A4F1-A95B-4553-87FA-5C8C6E59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341B-2DF1-48B4-AE21-03981F85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7829-3409-46F7-B6D6-89CE6A759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E2609-0BDD-44F6-98EA-3DD17C6F8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051A-D952-4376-A26C-BEE97A5D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3910C-03F5-4665-9F87-4AD849C5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95BEB-F65B-4D34-9321-7F5C2213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126-904E-4E79-B5BE-8E466E30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92B7-77B5-424F-93EB-5921252C5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A18D1-C237-4D5B-8AED-4D877145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82094-75DA-4341-BB02-4488C5462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D74CB-7A7D-4C51-8EAA-5AD8B09B3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E31DA-9FE3-4555-B518-EACC15C8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63B4B-68C0-4C49-B3F4-BB398333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9B532-F2EA-4DEE-B6C9-7325A294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2DDD-CB96-416D-BFBF-8D209B70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7BD92-AC2D-4B6B-BF3F-A4D15F17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81640-F84A-425E-82FE-1100825A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4A4DF-5EF5-45D2-84A2-0B1211B9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27BDB-4760-4D30-992A-65FD0784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BAEBD-6A3C-48F2-8F2F-086120A0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0DAD6-9B6D-4892-A63D-B6481AF5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E8A9-EC69-4085-8236-38547BB4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F4BF-23CA-4336-87D4-54EFBEFC6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D69AB-D2F0-4427-9138-1074E3EC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EB209-E4A2-4360-9063-4C70343B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5D304-5B3E-46F1-8E40-F759894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F4583-B927-4332-A60F-0BA590BB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EDC4-D8CE-4836-82BC-E32496EB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D7C92-A7CB-49DE-8B07-05DBB9D9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E6EF5-3E02-4D34-9D16-3A253F797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01CB6-23F3-4153-9407-0F8D043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AAED-775D-4860-A4C1-82CFB07B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C2B9A-2D49-4294-B841-2BBC2A44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8E4B0-854A-43B8-99ED-CC09AB2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B3247-3AAA-43C1-8FEE-C519E463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D2C5-34C5-4B73-AD3D-0B17B2F11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ABC1E-0FF1-4F2E-8A3D-DFE84BA1F8C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2165-D177-4FD3-A00C-2E872F400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077C-46F2-4828-ACBA-10B85509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FCAF-431F-421C-BDEC-9795715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1F50B-621B-423A-93F8-705B5356038A}"/>
              </a:ext>
            </a:extLst>
          </p:cNvPr>
          <p:cNvSpPr txBox="1"/>
          <p:nvPr/>
        </p:nvSpPr>
        <p:spPr>
          <a:xfrm>
            <a:off x="3217003" y="249553"/>
            <a:ext cx="477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|Log2(FC)|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E4AFA-319C-45B0-B449-1CF0EB5CF730}"/>
              </a:ext>
            </a:extLst>
          </p:cNvPr>
          <p:cNvSpPr txBox="1"/>
          <p:nvPr/>
        </p:nvSpPr>
        <p:spPr>
          <a:xfrm>
            <a:off x="1716772" y="6239115"/>
            <a:ext cx="202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Constraints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E76DF-BACA-4EB7-94E1-D2CB64CB0BE1}"/>
              </a:ext>
            </a:extLst>
          </p:cNvPr>
          <p:cNvSpPr txBox="1"/>
          <p:nvPr/>
        </p:nvSpPr>
        <p:spPr>
          <a:xfrm>
            <a:off x="7789964" y="6155509"/>
            <a:ext cx="202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 Constraints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83D771-BBA3-44F8-B35B-2013CE73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04" y="673872"/>
            <a:ext cx="38481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2BAF1B4-D956-4AEF-9FED-F60BEC54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54" y="3619085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1B0A314-536D-443E-B903-CE498580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7" y="673871"/>
            <a:ext cx="37814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D267C10-3B32-4448-BAC6-72CF548F8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7" y="3506792"/>
            <a:ext cx="37623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73C2EF-E0FC-40EB-8D74-7986829BDD4F}"/>
              </a:ext>
            </a:extLst>
          </p:cNvPr>
          <p:cNvSpPr txBox="1"/>
          <p:nvPr/>
        </p:nvSpPr>
        <p:spPr>
          <a:xfrm>
            <a:off x="3673637" y="4622335"/>
            <a:ext cx="9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8CF14-B111-48E3-84ED-4BEDBA7601B3}"/>
              </a:ext>
            </a:extLst>
          </p:cNvPr>
          <p:cNvSpPr txBox="1"/>
          <p:nvPr/>
        </p:nvSpPr>
        <p:spPr>
          <a:xfrm>
            <a:off x="9348723" y="4622335"/>
            <a:ext cx="9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0.15</a:t>
            </a:r>
          </a:p>
        </p:txBody>
      </p:sp>
    </p:spTree>
    <p:extLst>
      <p:ext uri="{BB962C8B-B14F-4D97-AF65-F5344CB8AC3E}">
        <p14:creationId xmlns:p14="http://schemas.microsoft.com/office/powerpoint/2010/main" val="222811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2096642-1037-45CC-B6A6-294C73925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7" y="859045"/>
            <a:ext cx="6372225" cy="52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2F10D22-B0E7-48CF-8D64-EE5F1262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799" y="402672"/>
            <a:ext cx="5963222" cy="572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0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B5AA530-1D82-4A75-80ED-4B619036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610" y="738187"/>
            <a:ext cx="5132848" cy="487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18E8CF5-98B9-43E4-8912-59F20A6F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3363" y="631378"/>
            <a:ext cx="5293961" cy="498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4320FEB-D118-43EA-8CB7-56EFA449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58" y="624772"/>
            <a:ext cx="5488805" cy="498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8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4F74F4-B38B-424E-8283-B7EA653A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43" y="819937"/>
            <a:ext cx="37719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04E0E0-4ECF-4E25-A9AE-E003A982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8" y="3621859"/>
            <a:ext cx="37242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143800D-C9C4-41C8-A0C1-07BF69B7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67" y="895350"/>
            <a:ext cx="37719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E4F6554-5080-48B6-9185-9C1F6E1B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04" y="3621859"/>
            <a:ext cx="36290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1F50B-621B-423A-93F8-705B5356038A}"/>
              </a:ext>
            </a:extLst>
          </p:cNvPr>
          <p:cNvSpPr txBox="1"/>
          <p:nvPr/>
        </p:nvSpPr>
        <p:spPr>
          <a:xfrm>
            <a:off x="2729131" y="202852"/>
            <a:ext cx="591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Score</a:t>
            </a:r>
          </a:p>
          <a:p>
            <a:pPr algn="ctr"/>
            <a:r>
              <a:rPr lang="en-US" dirty="0"/>
              <a:t> (x-Mean[X])/std[X]); X = row of TFA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E4AFA-319C-45B0-B449-1CF0EB5CF730}"/>
              </a:ext>
            </a:extLst>
          </p:cNvPr>
          <p:cNvSpPr txBox="1"/>
          <p:nvPr/>
        </p:nvSpPr>
        <p:spPr>
          <a:xfrm>
            <a:off x="1716772" y="6239115"/>
            <a:ext cx="202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Constraints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E76DF-BACA-4EB7-94E1-D2CB64CB0BE1}"/>
              </a:ext>
            </a:extLst>
          </p:cNvPr>
          <p:cNvSpPr txBox="1"/>
          <p:nvPr/>
        </p:nvSpPr>
        <p:spPr>
          <a:xfrm>
            <a:off x="7789964" y="6155509"/>
            <a:ext cx="202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 Constraints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703EF-F22E-42E4-A5E9-7A91D3B05CAB}"/>
              </a:ext>
            </a:extLst>
          </p:cNvPr>
          <p:cNvSpPr txBox="1"/>
          <p:nvPr/>
        </p:nvSpPr>
        <p:spPr>
          <a:xfrm>
            <a:off x="3546229" y="4704018"/>
            <a:ext cx="11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E22FD-D33A-4DAE-A487-46AD79E51059}"/>
              </a:ext>
            </a:extLst>
          </p:cNvPr>
          <p:cNvSpPr txBox="1"/>
          <p:nvPr/>
        </p:nvSpPr>
        <p:spPr>
          <a:xfrm>
            <a:off x="9161435" y="4437669"/>
            <a:ext cx="9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0.67</a:t>
            </a:r>
          </a:p>
        </p:txBody>
      </p:sp>
    </p:spTree>
    <p:extLst>
      <p:ext uri="{BB962C8B-B14F-4D97-AF65-F5344CB8AC3E}">
        <p14:creationId xmlns:p14="http://schemas.microsoft.com/office/powerpoint/2010/main" val="33257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1F50B-621B-423A-93F8-705B5356038A}"/>
              </a:ext>
            </a:extLst>
          </p:cNvPr>
          <p:cNvSpPr txBox="1"/>
          <p:nvPr/>
        </p:nvSpPr>
        <p:spPr>
          <a:xfrm>
            <a:off x="3217003" y="249553"/>
            <a:ext cx="477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Ranking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E4AFA-319C-45B0-B449-1CF0EB5CF730}"/>
              </a:ext>
            </a:extLst>
          </p:cNvPr>
          <p:cNvSpPr txBox="1"/>
          <p:nvPr/>
        </p:nvSpPr>
        <p:spPr>
          <a:xfrm>
            <a:off x="1716772" y="6239115"/>
            <a:ext cx="202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Constraints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E76DF-BACA-4EB7-94E1-D2CB64CB0BE1}"/>
              </a:ext>
            </a:extLst>
          </p:cNvPr>
          <p:cNvSpPr txBox="1"/>
          <p:nvPr/>
        </p:nvSpPr>
        <p:spPr>
          <a:xfrm>
            <a:off x="7789964" y="6155509"/>
            <a:ext cx="202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 Constraints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2736F8-13A3-427B-9F20-E13335A1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6" y="1356940"/>
            <a:ext cx="5045390" cy="345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DF484C2-A004-4AAF-ABBD-2645DC3D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68" y="1356941"/>
            <a:ext cx="5045388" cy="345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B8CF14-B111-48E3-84ED-4BEDBA7601B3}"/>
              </a:ext>
            </a:extLst>
          </p:cNvPr>
          <p:cNvSpPr txBox="1"/>
          <p:nvPr/>
        </p:nvSpPr>
        <p:spPr>
          <a:xfrm>
            <a:off x="9732431" y="2967335"/>
            <a:ext cx="931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= 0.525 (74.6%)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930E-C4D5-4E46-B406-BDCCFC766509}"/>
              </a:ext>
            </a:extLst>
          </p:cNvPr>
          <p:cNvSpPr txBox="1"/>
          <p:nvPr/>
        </p:nvSpPr>
        <p:spPr>
          <a:xfrm>
            <a:off x="3937036" y="2967335"/>
            <a:ext cx="931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= 0.538 (84.0%)</a:t>
            </a:r>
          </a:p>
        </p:txBody>
      </p:sp>
    </p:spTree>
    <p:extLst>
      <p:ext uri="{BB962C8B-B14F-4D97-AF65-F5344CB8AC3E}">
        <p14:creationId xmlns:p14="http://schemas.microsoft.com/office/powerpoint/2010/main" val="398843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5695-BCB0-4645-AF9A-302351AF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TFA Extrema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895C4-E229-4DA9-B0EE-B9FD8B01F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26502" y="1825625"/>
                <a:ext cx="12491208" cy="4351338"/>
              </a:xfrm>
            </p:spPr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𝑇𝐹𝐴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𝑇𝐹𝐴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𝑇𝐹𝐴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𝑇𝐹𝑠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𝐶𝑜𝑛𝑑𝑖𝑡𝑖𝑜𝑛𝑠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𝑇𝐹𝐴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𝑇𝐹𝐴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𝑇𝐹𝐴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𝑇𝐹𝑠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𝐶𝑜𝑛𝑑𝑖𝑡𝑖𝑜𝑛𝑠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895C4-E229-4DA9-B0EE-B9FD8B01F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26502" y="1825625"/>
                <a:ext cx="12491208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240B20A-B767-4F37-9771-7BD8ADC12015}"/>
              </a:ext>
            </a:extLst>
          </p:cNvPr>
          <p:cNvSpPr txBox="1"/>
          <p:nvPr/>
        </p:nvSpPr>
        <p:spPr>
          <a:xfrm>
            <a:off x="2575420" y="4496499"/>
            <a:ext cx="8019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Outputs: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Closed Interval of TFA for all TFs in all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Mean value of the closed interval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difference between the residual of the original TFA and the TFA extrema for each found solution</a:t>
            </a:r>
          </a:p>
        </p:txBody>
      </p:sp>
    </p:spTree>
    <p:extLst>
      <p:ext uri="{BB962C8B-B14F-4D97-AF65-F5344CB8AC3E}">
        <p14:creationId xmlns:p14="http://schemas.microsoft.com/office/powerpoint/2010/main" val="78370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C479C4F-7E5B-442E-9F46-AE0FFEAA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5" y="811548"/>
            <a:ext cx="37719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C250C4-BA11-40B3-889A-86A90137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" y="3512803"/>
            <a:ext cx="3855833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7D320BE-2AC7-4922-B340-7D74DDEE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468441"/>
            <a:ext cx="3984210" cy="29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48A54E7-9678-4378-95FE-B3129CF8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3482722"/>
            <a:ext cx="3855833" cy="259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DFD28-1632-4982-8274-8E96B7940F26}"/>
              </a:ext>
            </a:extLst>
          </p:cNvPr>
          <p:cNvSpPr txBox="1"/>
          <p:nvPr/>
        </p:nvSpPr>
        <p:spPr>
          <a:xfrm>
            <a:off x="1501629" y="251670"/>
            <a:ext cx="23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36DA-E024-4C92-B74D-FE83EC4BBE37}"/>
              </a:ext>
            </a:extLst>
          </p:cNvPr>
          <p:cNvSpPr txBox="1"/>
          <p:nvPr/>
        </p:nvSpPr>
        <p:spPr>
          <a:xfrm>
            <a:off x="5521955" y="299538"/>
            <a:ext cx="23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|Log2(FC)|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48CFB-C2E7-426B-948D-81F97E854D9E}"/>
              </a:ext>
            </a:extLst>
          </p:cNvPr>
          <p:cNvSpPr txBox="1"/>
          <p:nvPr/>
        </p:nvSpPr>
        <p:spPr>
          <a:xfrm>
            <a:off x="6530022" y="4380215"/>
            <a:ext cx="9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D225D-9FD4-46C4-9101-F57C348E0977}"/>
              </a:ext>
            </a:extLst>
          </p:cNvPr>
          <p:cNvSpPr txBox="1"/>
          <p:nvPr/>
        </p:nvSpPr>
        <p:spPr>
          <a:xfrm>
            <a:off x="2782831" y="4225629"/>
            <a:ext cx="11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0.72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93A9CB8-18CC-4DA4-929E-82227E84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54" y="1841673"/>
            <a:ext cx="3705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65AD87-0B05-454D-AF7D-2F6C3C41CD9F}"/>
              </a:ext>
            </a:extLst>
          </p:cNvPr>
          <p:cNvSpPr txBox="1"/>
          <p:nvPr/>
        </p:nvSpPr>
        <p:spPr>
          <a:xfrm>
            <a:off x="9571839" y="4779628"/>
            <a:ext cx="195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= 0.558 (93.2%)</a:t>
            </a:r>
          </a:p>
        </p:txBody>
      </p:sp>
    </p:spTree>
    <p:extLst>
      <p:ext uri="{BB962C8B-B14F-4D97-AF65-F5344CB8AC3E}">
        <p14:creationId xmlns:p14="http://schemas.microsoft.com/office/powerpoint/2010/main" val="257942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6E2C-9419-4DC3-A66C-7F2F8A1B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 Validated TF-Kinase/Phosphatase Interactions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F3FD8F-9C27-443D-9A3E-150EAF7D7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109898"/>
              </p:ext>
            </p:extLst>
          </p:nvPr>
        </p:nvGraphicFramePr>
        <p:xfrm>
          <a:off x="1172828" y="1673904"/>
          <a:ext cx="9539915" cy="4818971"/>
        </p:xfrm>
        <a:graphic>
          <a:graphicData uri="http://schemas.openxmlformats.org/drawingml/2006/table">
            <a:tbl>
              <a:tblPr firstRow="1" bandCol="1">
                <a:tableStyleId>{F5AB1C69-6EDB-4FF4-983F-18BD219EF322}</a:tableStyleId>
              </a:tblPr>
              <a:tblGrid>
                <a:gridCol w="1098120">
                  <a:extLst>
                    <a:ext uri="{9D8B030D-6E8A-4147-A177-3AD203B41FA5}">
                      <a16:colId xmlns:a16="http://schemas.microsoft.com/office/drawing/2014/main" val="1364996203"/>
                    </a:ext>
                  </a:extLst>
                </a:gridCol>
                <a:gridCol w="1098120">
                  <a:extLst>
                    <a:ext uri="{9D8B030D-6E8A-4147-A177-3AD203B41FA5}">
                      <a16:colId xmlns:a16="http://schemas.microsoft.com/office/drawing/2014/main" val="1304691911"/>
                    </a:ext>
                  </a:extLst>
                </a:gridCol>
                <a:gridCol w="2487927">
                  <a:extLst>
                    <a:ext uri="{9D8B030D-6E8A-4147-A177-3AD203B41FA5}">
                      <a16:colId xmlns:a16="http://schemas.microsoft.com/office/drawing/2014/main" val="1877558303"/>
                    </a:ext>
                  </a:extLst>
                </a:gridCol>
                <a:gridCol w="1098120">
                  <a:extLst>
                    <a:ext uri="{9D8B030D-6E8A-4147-A177-3AD203B41FA5}">
                      <a16:colId xmlns:a16="http://schemas.microsoft.com/office/drawing/2014/main" val="2915604293"/>
                    </a:ext>
                  </a:extLst>
                </a:gridCol>
                <a:gridCol w="3757628">
                  <a:extLst>
                    <a:ext uri="{9D8B030D-6E8A-4147-A177-3AD203B41FA5}">
                      <a16:colId xmlns:a16="http://schemas.microsoft.com/office/drawing/2014/main" val="686403427"/>
                    </a:ext>
                  </a:extLst>
                </a:gridCol>
              </a:tblGrid>
              <a:tr h="2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Kinase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# of Times Found Significant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YK Score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Evidence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80522082"/>
                  </a:ext>
                </a:extLst>
              </a:tr>
              <a:tr h="260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CTK1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SEP1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Affinity Capture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39491366"/>
                  </a:ext>
                </a:extLst>
              </a:tr>
              <a:tr h="703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CKA2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ASH1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Deletion/inhibition of kinase shows reduced phosphorylation of target in vivo by mass spectrometry.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10728519"/>
                  </a:ext>
                </a:extLst>
              </a:tr>
              <a:tr h="703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CTK1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ASH1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Deletion/inhibition of kinase shows reduced phosphorylation of target in vivo by mass spectrometry.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44619190"/>
                  </a:ext>
                </a:extLst>
              </a:tr>
              <a:tr h="703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CTK1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ZAP1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Deletion/inhibition of kinase shows reduced phosphorylation of target in vivo by mass spectrometry.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03378437"/>
                  </a:ext>
                </a:extLst>
              </a:tr>
              <a:tr h="703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CTK1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VMA22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Deletion/inhibition of kinase shows reduced phosphorylation of target in vivo by mass spectrometry.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7068147"/>
                  </a:ext>
                </a:extLst>
              </a:tr>
              <a:tr h="470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PHO85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ASH1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N/A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Liu et al, 2010 showed phosphophoryation of Transcription represser ASH1 causes elimination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86839507"/>
                  </a:ext>
                </a:extLst>
              </a:tr>
              <a:tr h="703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CTK1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CRZ1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Low throughout put yeast proteome microarray using kinases to tag interactions, this gene also found affinity for 7 other kinases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7031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51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47D05D-0BD4-4474-9FB8-EE6406B08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4"/>
          <a:stretch/>
        </p:blipFill>
        <p:spPr>
          <a:xfrm>
            <a:off x="190384" y="922791"/>
            <a:ext cx="6655032" cy="48320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B09129-3126-4215-B8C3-9C35A72F7115}"/>
              </a:ext>
            </a:extLst>
          </p:cNvPr>
          <p:cNvSpPr/>
          <p:nvPr/>
        </p:nvSpPr>
        <p:spPr>
          <a:xfrm>
            <a:off x="251166" y="6253992"/>
            <a:ext cx="173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(ALOLYAN, 2011)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0B50240-DC53-4224-B3C9-5C7AB3560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" r="1753"/>
          <a:stretch/>
        </p:blipFill>
        <p:spPr bwMode="auto">
          <a:xfrm>
            <a:off x="7633982" y="491542"/>
            <a:ext cx="3614694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E203E-7988-46E2-BDED-D2C2D446C202}"/>
              </a:ext>
            </a:extLst>
          </p:cNvPr>
          <p:cNvSpPr txBox="1"/>
          <p:nvPr/>
        </p:nvSpPr>
        <p:spPr>
          <a:xfrm rot="16200000">
            <a:off x="6819474" y="1770077"/>
            <a:ext cx="136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|µ(M,WT)|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B728CD5A-EA46-49E2-BE7B-FB08D444D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651" y="3905008"/>
            <a:ext cx="3705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FCC82B-3AD7-41D1-BD32-04A50529DFF8}"/>
              </a:ext>
            </a:extLst>
          </p:cNvPr>
          <p:cNvSpPr txBox="1"/>
          <p:nvPr/>
        </p:nvSpPr>
        <p:spPr>
          <a:xfrm>
            <a:off x="11169876" y="2399919"/>
            <a:ext cx="9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5F5BE-510E-4F64-A745-520E251473A6}"/>
              </a:ext>
            </a:extLst>
          </p:cNvPr>
          <p:cNvSpPr txBox="1"/>
          <p:nvPr/>
        </p:nvSpPr>
        <p:spPr>
          <a:xfrm>
            <a:off x="9588617" y="5011138"/>
            <a:ext cx="195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= 0.501 (56.3%)</a:t>
            </a:r>
          </a:p>
        </p:txBody>
      </p:sp>
    </p:spTree>
    <p:extLst>
      <p:ext uri="{BB962C8B-B14F-4D97-AF65-F5344CB8AC3E}">
        <p14:creationId xmlns:p14="http://schemas.microsoft.com/office/powerpoint/2010/main" val="161138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2D0B-EA99-44EA-A859-B17CF13E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Comparing TFA Variability in Sign Constrained Model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185F9C9-319B-48EA-BB9E-BFC0397C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71" y="2038525"/>
            <a:ext cx="3645169" cy="343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A2485A8-DFA9-41A6-9DA6-6461A913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41" y="2038525"/>
            <a:ext cx="3775991" cy="343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69E74096-10CF-4264-81B0-3F0320F93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632" y="2038525"/>
            <a:ext cx="3967993" cy="34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0A6ED-DA15-4B04-8C38-25301AE10F9E}"/>
              </a:ext>
            </a:extLst>
          </p:cNvPr>
          <p:cNvSpPr txBox="1"/>
          <p:nvPr/>
        </p:nvSpPr>
        <p:spPr>
          <a:xfrm>
            <a:off x="4195893" y="3993160"/>
            <a:ext cx="32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E53CD-4CA5-4CE0-8F24-F35605161AF3}"/>
              </a:ext>
            </a:extLst>
          </p:cNvPr>
          <p:cNvSpPr txBox="1"/>
          <p:nvPr/>
        </p:nvSpPr>
        <p:spPr>
          <a:xfrm>
            <a:off x="7840363" y="3925831"/>
            <a:ext cx="32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6620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6E160A3-9D21-45EE-B1F3-11015757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72" y="1047481"/>
            <a:ext cx="6397929" cy="49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3CB06C0-40C1-483B-990D-9EF5E0B3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5" y="1127705"/>
            <a:ext cx="5169056" cy="49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A0091-4B9A-429F-AC3D-9670BDC563D0}"/>
              </a:ext>
            </a:extLst>
          </p:cNvPr>
          <p:cNvSpPr txBox="1"/>
          <p:nvPr/>
        </p:nvSpPr>
        <p:spPr>
          <a:xfrm>
            <a:off x="1137633" y="1047481"/>
            <a:ext cx="2116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Original TFA Absolute Fold Change – 1 from WT</a:t>
            </a:r>
          </a:p>
        </p:txBody>
      </p:sp>
    </p:spTree>
    <p:extLst>
      <p:ext uri="{BB962C8B-B14F-4D97-AF65-F5344CB8AC3E}">
        <p14:creationId xmlns:p14="http://schemas.microsoft.com/office/powerpoint/2010/main" val="224675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308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Liberation Sans</vt:lpstr>
      <vt:lpstr>Liberation Serif</vt:lpstr>
      <vt:lpstr>Office Theme</vt:lpstr>
      <vt:lpstr>PowerPoint Presentation</vt:lpstr>
      <vt:lpstr>PowerPoint Presentation</vt:lpstr>
      <vt:lpstr>PowerPoint Presentation</vt:lpstr>
      <vt:lpstr>Identifying TFA Extrema </vt:lpstr>
      <vt:lpstr>PowerPoint Presentation</vt:lpstr>
      <vt:lpstr>Found Validated TF-Kinase/Phosphatase Interactions</vt:lpstr>
      <vt:lpstr>PowerPoint Presentation</vt:lpstr>
      <vt:lpstr>Comparing TFA Variability in Sign Constrained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Stancliffe</dc:creator>
  <cp:lastModifiedBy>Ethan Stancliffe</cp:lastModifiedBy>
  <cp:revision>14</cp:revision>
  <dcterms:created xsi:type="dcterms:W3CDTF">2018-10-09T03:09:11Z</dcterms:created>
  <dcterms:modified xsi:type="dcterms:W3CDTF">2018-10-09T16:05:31Z</dcterms:modified>
</cp:coreProperties>
</file>