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AB7355-484F-40A6-BD0D-82786C15334D}" type="datetimeFigureOut">
              <a:rPr lang="en-AU" smtClean="0"/>
              <a:pPr/>
              <a:t>30/04/2015</a:t>
            </a:fld>
            <a:endParaRPr lang="en-A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4960D3-9DBB-405C-801C-101B97C8A05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57200"/>
            <a:ext cx="455419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Learn</a:t>
            </a:r>
            <a:b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   -</a:t>
            </a:r>
            <a:b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953000"/>
            <a:ext cx="455419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By:Eric </a:t>
            </a:r>
            <a:r>
              <a:rPr lang="en-US" sz="28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Sullvian</a:t>
            </a:r>
            <a:endParaRPr lang="en-US" sz="28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Tauseef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Pirzada</a:t>
            </a:r>
            <a:endParaRPr lang="en-US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Leonid Melnikov</a:t>
            </a:r>
          </a:p>
        </p:txBody>
      </p:sp>
      <p:pic>
        <p:nvPicPr>
          <p:cNvPr id="1026" name="Picture 2" descr="C:\Users\Leonid\Desktop\Math Tutor Images\animalNumber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990600" cy="1056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are Andrews Honor Squad*</a:t>
            </a:r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pPr lvl="1"/>
            <a:r>
              <a:rPr lang="en-US" dirty="0" smtClean="0"/>
              <a:t>Eric Sullivan</a:t>
            </a:r>
          </a:p>
          <a:p>
            <a:pPr lvl="1"/>
            <a:r>
              <a:rPr lang="en-US" dirty="0" err="1" smtClean="0"/>
              <a:t>Tauseef</a:t>
            </a:r>
            <a:r>
              <a:rPr lang="en-US" dirty="0" smtClean="0"/>
              <a:t> </a:t>
            </a:r>
            <a:r>
              <a:rPr lang="en-US" dirty="0" err="1" smtClean="0"/>
              <a:t>Pirzada</a:t>
            </a:r>
            <a:endParaRPr lang="en-US" dirty="0" smtClean="0"/>
          </a:p>
          <a:p>
            <a:pPr lvl="1"/>
            <a:r>
              <a:rPr lang="en-US" dirty="0" smtClean="0"/>
              <a:t>Leonid Melnikov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*no longer self proclaimed</a:t>
            </a:r>
          </a:p>
        </p:txBody>
      </p:sp>
      <p:pic>
        <p:nvPicPr>
          <p:cNvPr id="4098" name="Picture 2" descr="C:\Users\Leonid\Documents\NetBeansProjects\MathTutor\Icons\Stickers\Salacot-explor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 -2- Math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tutor software</a:t>
            </a:r>
          </a:p>
          <a:p>
            <a:r>
              <a:rPr lang="en-US" dirty="0" smtClean="0"/>
              <a:t>Helps teach kids from Pre K – Grade 4 valuable math skills that they will use throughout life</a:t>
            </a:r>
          </a:p>
          <a:p>
            <a:r>
              <a:rPr lang="en-US" dirty="0" smtClean="0"/>
              <a:t>A fun tutoring software that offers rewards for completing sections</a:t>
            </a:r>
          </a:p>
          <a:p>
            <a:pPr lvl="1"/>
            <a:r>
              <a:rPr lang="en-US" dirty="0" smtClean="0"/>
              <a:t>Who doesn’t like stickers</a:t>
            </a:r>
            <a:endParaRPr lang="en-AU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2050" name="Picture 2" descr="C:\Users\Leonid\Desktop\questions\Icons\Grade 1 Stickers\giraff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16494">
            <a:off x="77440" y="5411440"/>
            <a:ext cx="954087" cy="954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interface that’s primarily used by kids</a:t>
            </a:r>
          </a:p>
          <a:p>
            <a:r>
              <a:rPr lang="en-US" dirty="0" smtClean="0"/>
              <a:t>Teaches the correct information </a:t>
            </a:r>
          </a:p>
          <a:p>
            <a:r>
              <a:rPr lang="en-US" dirty="0" smtClean="0"/>
              <a:t>Make it fun to use</a:t>
            </a:r>
          </a:p>
          <a:p>
            <a:r>
              <a:rPr lang="en-US" dirty="0" smtClean="0"/>
              <a:t>Have a theme </a:t>
            </a:r>
          </a:p>
        </p:txBody>
      </p:sp>
      <p:pic>
        <p:nvPicPr>
          <p:cNvPr id="3074" name="Picture 2" descr="C:\Users\Leonid\Documents\NetBeansProjects\MathTutor\Icons\Icons\icons\pengu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99203">
            <a:off x="6876297" y="4209298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GUI that’s easy to use for kids</a:t>
            </a:r>
          </a:p>
          <a:p>
            <a:r>
              <a:rPr lang="en-US" dirty="0" smtClean="0"/>
              <a:t>Fixed size of 800x600 to ensure it will run on a variety of screens</a:t>
            </a:r>
          </a:p>
          <a:p>
            <a:r>
              <a:rPr lang="en-US" dirty="0" smtClean="0"/>
              <a:t>Programmed in java to support use on different systems</a:t>
            </a:r>
          </a:p>
          <a:p>
            <a:r>
              <a:rPr lang="en-US" dirty="0" smtClean="0"/>
              <a:t>Utilizes </a:t>
            </a:r>
            <a:r>
              <a:rPr lang="en-US" dirty="0" err="1" smtClean="0"/>
              <a:t>MySQL</a:t>
            </a:r>
            <a:r>
              <a:rPr lang="en-US" dirty="0" smtClean="0"/>
              <a:t> database to store data</a:t>
            </a:r>
          </a:p>
          <a:p>
            <a:r>
              <a:rPr lang="en-US" dirty="0" smtClean="0"/>
              <a:t>Sticker Reward system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easy to learn</a:t>
            </a:r>
          </a:p>
          <a:p>
            <a:r>
              <a:rPr lang="en-US" dirty="0" smtClean="0"/>
              <a:t>Consistent layout  </a:t>
            </a:r>
          </a:p>
          <a:p>
            <a:r>
              <a:rPr lang="en-US" dirty="0" smtClean="0"/>
              <a:t>Divided into user section and system section</a:t>
            </a:r>
          </a:p>
          <a:p>
            <a:r>
              <a:rPr lang="en-US" dirty="0" smtClean="0"/>
              <a:t>Consistently Fewer than 7 items per area to avoid overwhelming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test</a:t>
            </a:r>
            <a:endParaRPr lang="en-A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829946" cy="544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Leonid\Desktop\questions\Icons\Pre K Stickers\tr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accounts</a:t>
            </a:r>
            <a:br>
              <a:rPr lang="en-US" dirty="0" smtClean="0"/>
            </a:br>
            <a:endParaRPr lang="en-A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0"/>
            <a:ext cx="5867400" cy="58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Leonid\Desktop\questions\Icons\Pre K Stickers\tricera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0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To be added</a:t>
            </a:r>
          </a:p>
          <a:p>
            <a:pPr lvl="1"/>
            <a:r>
              <a:rPr lang="en-US" dirty="0" smtClean="0"/>
              <a:t>Video tutorials</a:t>
            </a:r>
          </a:p>
          <a:p>
            <a:pPr lvl="1"/>
            <a:r>
              <a:rPr lang="en-US" dirty="0" smtClean="0"/>
              <a:t>Full screen mode</a:t>
            </a:r>
          </a:p>
          <a:p>
            <a:pPr lvl="1"/>
            <a:r>
              <a:rPr lang="en-US" dirty="0" smtClean="0"/>
              <a:t>More modules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DEMONSTRATION!</a:t>
            </a:r>
            <a:endParaRPr lang="en-AU" dirty="0"/>
          </a:p>
        </p:txBody>
      </p:sp>
      <p:pic>
        <p:nvPicPr>
          <p:cNvPr id="5122" name="Picture 2" descr="C:\Users\Leonid\Documents\NetBeansProjects\MathTutor\Icons\Stickers\b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1">
      <a:dk1>
        <a:srgbClr val="FFFFFF"/>
      </a:dk1>
      <a:lt1>
        <a:sysClr val="window" lastClr="FFFFFF"/>
      </a:lt1>
      <a:dk2>
        <a:srgbClr val="90D290"/>
      </a:dk2>
      <a:lt2>
        <a:srgbClr val="90D29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</TotalTime>
  <Words>177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Slide 1</vt:lpstr>
      <vt:lpstr>Introduction</vt:lpstr>
      <vt:lpstr>What is Learn -2- Math</vt:lpstr>
      <vt:lpstr>Goal</vt:lpstr>
      <vt:lpstr>Overview</vt:lpstr>
      <vt:lpstr>GUI overview</vt:lpstr>
      <vt:lpstr>Build test</vt:lpstr>
      <vt:lpstr>Load accounts </vt:lpstr>
      <vt:lpstr>Final words…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Leonid</dc:creator>
  <cp:lastModifiedBy>Leonid</cp:lastModifiedBy>
  <cp:revision>7</cp:revision>
  <dcterms:created xsi:type="dcterms:W3CDTF">2015-04-30T04:14:49Z</dcterms:created>
  <dcterms:modified xsi:type="dcterms:W3CDTF">2015-04-30T06:06:36Z</dcterms:modified>
</cp:coreProperties>
</file>