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70" r:id="rId8"/>
    <p:sldId id="274" r:id="rId9"/>
    <p:sldId id="271" r:id="rId10"/>
    <p:sldId id="275" r:id="rId11"/>
    <p:sldId id="273" r:id="rId12"/>
    <p:sldId id="276" r:id="rId13"/>
    <p:sldId id="272" r:id="rId14"/>
    <p:sldId id="268" r:id="rId15"/>
    <p:sldId id="269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6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>
    <p:pull dir="lu"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457200"/>
            <a:ext cx="4554195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Learn</a:t>
            </a:r>
            <a:br>
              <a:rPr lang="en-US" sz="8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r>
              <a:rPr lang="en-US" sz="8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-   -</a:t>
            </a:r>
            <a:br>
              <a:rPr lang="en-US" sz="8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r>
              <a:rPr lang="en-US" sz="8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953000"/>
            <a:ext cx="455419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By:Eric </a:t>
            </a:r>
            <a:r>
              <a:rPr lang="en-US" sz="28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Sullvian</a:t>
            </a:r>
            <a:endParaRPr lang="en-US" sz="2800" b="1" cap="none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en-US" sz="2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Tauseef</a:t>
            </a:r>
            <a:r>
              <a:rPr 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2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Pirzada</a:t>
            </a:r>
            <a:endParaRPr lang="en-US" sz="28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en-US" sz="28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Leonid Melnikov</a:t>
            </a:r>
          </a:p>
        </p:txBody>
      </p:sp>
      <p:pic>
        <p:nvPicPr>
          <p:cNvPr id="1026" name="Picture 2" descr="C:\Users\Leonid\Desktop\Math Tutor Images\animalNumbers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905000"/>
            <a:ext cx="990600" cy="1056906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0480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3.2.1 The user shall take tutorials.</a:t>
            </a:r>
            <a:endParaRPr lang="en-AU" dirty="0" smtClean="0"/>
          </a:p>
          <a:p>
            <a:r>
              <a:rPr lang="en-US" dirty="0" smtClean="0"/>
              <a:t>3.2.2 Tutorials shall use pictures to teach users.</a:t>
            </a:r>
          </a:p>
          <a:p>
            <a:pPr>
              <a:buNone/>
            </a:pPr>
            <a:endParaRPr lang="en-AU" dirty="0" smtClean="0"/>
          </a:p>
          <a:p>
            <a:r>
              <a:rPr lang="en-US" dirty="0" smtClean="0"/>
              <a:t>3.2.3 Tutorials shall use words to teach users.</a:t>
            </a:r>
          </a:p>
          <a:p>
            <a:pPr>
              <a:buNone/>
            </a:pPr>
            <a:endParaRPr lang="en-AU" dirty="0" smtClean="0"/>
          </a:p>
          <a:p>
            <a:r>
              <a:rPr lang="en-US" dirty="0" smtClean="0"/>
              <a:t>3.2.4 The tutorial shall teach Number sense and operation skills.</a:t>
            </a:r>
            <a:endParaRPr lang="en-AU" dirty="0" smtClean="0"/>
          </a:p>
          <a:p>
            <a:endParaRPr lang="en-AU" b="1" dirty="0" smtClean="0"/>
          </a:p>
          <a:p>
            <a:r>
              <a:rPr lang="en-US" dirty="0" smtClean="0"/>
              <a:t>3.2.5 The Tutorials will be load the images and text file from a folder.</a:t>
            </a:r>
          </a:p>
          <a:p>
            <a:endParaRPr lang="en-AU" dirty="0" smtClean="0"/>
          </a:p>
          <a:p>
            <a:r>
              <a:rPr lang="en-US" dirty="0" smtClean="0"/>
              <a:t>3.2.6 The folder will have a text file and </a:t>
            </a:r>
            <a:r>
              <a:rPr lang="en-US" dirty="0" err="1" smtClean="0"/>
              <a:t>png</a:t>
            </a:r>
            <a:r>
              <a:rPr lang="en-US" dirty="0" smtClean="0"/>
              <a:t> files.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6146" name="Picture 2" descr="C:\Users\Leonid\Documents\NetBeansProjects\MathTutor\Snips\SequenceT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8570" y="2209800"/>
            <a:ext cx="5420376" cy="4219575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3.3.1 The user shall take tests after tutorials.</a:t>
            </a:r>
            <a:endParaRPr lang="en-AU" dirty="0" smtClean="0"/>
          </a:p>
          <a:p>
            <a:r>
              <a:rPr lang="en-US" dirty="0" smtClean="0"/>
              <a:t>3.3.2 The test questions shall be multiple choice.</a:t>
            </a:r>
            <a:endParaRPr lang="en-AU" dirty="0" smtClean="0"/>
          </a:p>
          <a:p>
            <a:r>
              <a:rPr lang="en-US" dirty="0" smtClean="0"/>
              <a:t>3.3.3 The tests shall have questions on Number sense and operation skills.</a:t>
            </a:r>
            <a:endParaRPr lang="en-AU" dirty="0" smtClean="0"/>
          </a:p>
          <a:p>
            <a:r>
              <a:rPr lang="en-US" dirty="0" smtClean="0"/>
              <a:t>3.3.5 The system shall increase the difficulty of the tests.</a:t>
            </a:r>
            <a:endParaRPr lang="en-AU" dirty="0" smtClean="0"/>
          </a:p>
          <a:p>
            <a:r>
              <a:rPr lang="en-US" dirty="0" smtClean="0"/>
              <a:t>3.3.6 After completing a test or math level, the system shall give the user stickers.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5122" name="Picture 2" descr="C:\Users\Leonid\Documents\NetBeansProjects\MathTutor\Snips\SequenceTe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4700" y="2209800"/>
            <a:ext cx="5039300" cy="39243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3657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3.3.7 The system will create tests both randomly and from a pre-made list of questions.</a:t>
            </a:r>
            <a:endParaRPr lang="en-AU" dirty="0" smtClean="0"/>
          </a:p>
          <a:p>
            <a:r>
              <a:rPr lang="en-US" dirty="0" smtClean="0"/>
              <a:t>3.3.8 The pre made list of questions shall be loaded from a file.</a:t>
            </a:r>
            <a:endParaRPr lang="en-AU" dirty="0" smtClean="0"/>
          </a:p>
          <a:p>
            <a:r>
              <a:rPr lang="en-US" dirty="0" smtClean="0"/>
              <a:t>3.3.9 Any image shall be loaded from a folder</a:t>
            </a:r>
            <a:endParaRPr lang="en-AU" dirty="0" smtClean="0"/>
          </a:p>
          <a:p>
            <a:r>
              <a:rPr lang="en-US" dirty="0" smtClean="0"/>
              <a:t>3.3.10 Pre k – k tests will have 6 questions</a:t>
            </a:r>
            <a:endParaRPr lang="en-AU" dirty="0" smtClean="0"/>
          </a:p>
          <a:p>
            <a:r>
              <a:rPr lang="en-US" dirty="0" smtClean="0"/>
              <a:t>3.3.11 Pre k - k tests shall be passed if the user gets 3/6 correct.</a:t>
            </a:r>
            <a:endParaRPr lang="en-AU" dirty="0" smtClean="0"/>
          </a:p>
          <a:p>
            <a:r>
              <a:rPr lang="en-US" dirty="0" smtClean="0"/>
              <a:t>The user shall take tests after tutorials.</a:t>
            </a:r>
            <a:endParaRPr lang="en-AU" dirty="0" smtClean="0"/>
          </a:p>
          <a:p>
            <a:r>
              <a:rPr lang="en-US" dirty="0" smtClean="0"/>
              <a:t>3.3.2 The test questions shall be multiple choice.</a:t>
            </a:r>
            <a:endParaRPr lang="en-AU" dirty="0" smtClean="0"/>
          </a:p>
          <a:p>
            <a:r>
              <a:rPr lang="en-US" dirty="0" smtClean="0"/>
              <a:t>3.3.3 The tests shall have questions on Number sense and operation skills.</a:t>
            </a:r>
            <a:endParaRPr lang="en-AU" dirty="0" smtClean="0"/>
          </a:p>
          <a:p>
            <a:r>
              <a:rPr lang="en-US" dirty="0" smtClean="0"/>
              <a:t>3.3.5 The system shall increase the difficulty of the tests.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5122" name="Picture 2" descr="C:\Users\Leonid\Documents\NetBeansProjects\MathTutor\Snips\SequenceTe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4700" y="2209800"/>
            <a:ext cx="5039300" cy="39243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3657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3.3.6 After completing a test or math level, the system shall give the user stickers.</a:t>
            </a:r>
          </a:p>
          <a:p>
            <a:r>
              <a:rPr lang="en-US" dirty="0" smtClean="0"/>
              <a:t>3.5.1 The system shall give the user a report of a completed test.</a:t>
            </a:r>
            <a:endParaRPr lang="en-AU" dirty="0" smtClean="0"/>
          </a:p>
          <a:p>
            <a:r>
              <a:rPr lang="en-US" dirty="0" smtClean="0"/>
              <a:t>3.5.2 The reports shall be printable.</a:t>
            </a:r>
            <a:endParaRPr lang="en-AU" dirty="0" smtClean="0"/>
          </a:p>
          <a:p>
            <a:r>
              <a:rPr lang="en-US" dirty="0" smtClean="0"/>
              <a:t>3.5.3 The reports will show percentage correct</a:t>
            </a:r>
            <a:endParaRPr lang="en-AU" dirty="0" smtClean="0"/>
          </a:p>
          <a:p>
            <a:r>
              <a:rPr lang="en-US" dirty="0" smtClean="0"/>
              <a:t>3.5.4 The reports will show pass/fail</a:t>
            </a:r>
            <a:endParaRPr lang="en-AU" dirty="0" smtClean="0"/>
          </a:p>
          <a:p>
            <a:r>
              <a:rPr lang="en-US" dirty="0" smtClean="0"/>
              <a:t>3.5.5 The reports will show incorrect questions with the correct answer.</a:t>
            </a: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098" name="Picture 2" descr="C:\Users\Leonid\Documents\NetBeansProjects\MathTutor\Snips\sequenceRew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0650" y="2133600"/>
            <a:ext cx="5213350" cy="4035519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test</a:t>
            </a:r>
            <a:endParaRPr lang="en-A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7829946" cy="544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Leonid\Desktop\questions\Icons\Pre K Stickers\tre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286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accounts</a:t>
            </a:r>
            <a:br>
              <a:rPr lang="en-US" dirty="0" smtClean="0"/>
            </a:br>
            <a:endParaRPr lang="en-A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762000"/>
            <a:ext cx="5867400" cy="583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Leonid\Desktop\questions\Icons\Pre K Stickers\tricera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102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words…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467600" cy="4525963"/>
          </a:xfrm>
        </p:spPr>
        <p:txBody>
          <a:bodyPr/>
          <a:lstStyle/>
          <a:p>
            <a:r>
              <a:rPr lang="en-US" dirty="0" smtClean="0"/>
              <a:t>To be added</a:t>
            </a:r>
          </a:p>
          <a:p>
            <a:pPr lvl="1"/>
            <a:r>
              <a:rPr lang="en-US" dirty="0" smtClean="0"/>
              <a:t>Video tutorials</a:t>
            </a:r>
          </a:p>
          <a:p>
            <a:pPr lvl="1"/>
            <a:r>
              <a:rPr lang="en-US" dirty="0" smtClean="0"/>
              <a:t>Full screen mode</a:t>
            </a:r>
          </a:p>
          <a:p>
            <a:pPr lvl="1"/>
            <a:r>
              <a:rPr lang="en-US" dirty="0" smtClean="0"/>
              <a:t>More modules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DEMONSTRATION!</a:t>
            </a:r>
            <a:endParaRPr lang="en-AU" dirty="0"/>
          </a:p>
        </p:txBody>
      </p:sp>
      <p:pic>
        <p:nvPicPr>
          <p:cNvPr id="5122" name="Picture 2" descr="C:\Users\Leonid\Documents\NetBeansProjects\MathTutor\Icons\Stickers\be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are Andrews Honor Squad*</a:t>
            </a:r>
          </a:p>
          <a:p>
            <a:endParaRPr lang="en-US" dirty="0" smtClean="0"/>
          </a:p>
          <a:p>
            <a:r>
              <a:rPr lang="en-US" dirty="0" smtClean="0"/>
              <a:t>Members:</a:t>
            </a:r>
          </a:p>
          <a:p>
            <a:pPr lvl="1"/>
            <a:r>
              <a:rPr lang="en-US" dirty="0" smtClean="0"/>
              <a:t>Eric Sullivan</a:t>
            </a:r>
          </a:p>
          <a:p>
            <a:pPr lvl="1"/>
            <a:r>
              <a:rPr lang="en-US" dirty="0" err="1" smtClean="0"/>
              <a:t>Tauseef</a:t>
            </a:r>
            <a:r>
              <a:rPr lang="en-US" dirty="0" smtClean="0"/>
              <a:t> </a:t>
            </a:r>
            <a:r>
              <a:rPr lang="en-US" dirty="0" err="1" smtClean="0"/>
              <a:t>Pirzada</a:t>
            </a:r>
            <a:endParaRPr lang="en-US" dirty="0" smtClean="0"/>
          </a:p>
          <a:p>
            <a:pPr lvl="1"/>
            <a:r>
              <a:rPr lang="en-US" dirty="0" smtClean="0"/>
              <a:t>Leonid Melnikov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*no longer self proclaimed</a:t>
            </a:r>
          </a:p>
        </p:txBody>
      </p:sp>
      <p:pic>
        <p:nvPicPr>
          <p:cNvPr id="4098" name="Picture 2" descr="C:\Users\Leonid\Documents\NetBeansProjects\MathTutor\Icons\Stickers\Salacot-explor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286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Learn -2- Math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tutor software</a:t>
            </a:r>
          </a:p>
          <a:p>
            <a:r>
              <a:rPr lang="en-US" dirty="0" smtClean="0"/>
              <a:t>Helps teach kids from Pre K – Grade 4 valuable math skills that they will use throughout life</a:t>
            </a:r>
          </a:p>
          <a:p>
            <a:r>
              <a:rPr lang="en-US" dirty="0" smtClean="0"/>
              <a:t>A fun tutoring software that offers rewards for completing sections</a:t>
            </a:r>
          </a:p>
          <a:p>
            <a:pPr lvl="1"/>
            <a:r>
              <a:rPr lang="en-US" dirty="0" smtClean="0"/>
              <a:t>Who doesn’t like stickers</a:t>
            </a:r>
            <a:endParaRPr lang="en-AU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</p:txBody>
      </p:sp>
      <p:pic>
        <p:nvPicPr>
          <p:cNvPr id="2050" name="Picture 2" descr="C:\Users\Leonid\Desktop\questions\Icons\Grade 1 Stickers\giraff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16494">
            <a:off x="77440" y="5411440"/>
            <a:ext cx="954087" cy="954087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 interface that’s primarily used by kids</a:t>
            </a:r>
          </a:p>
          <a:p>
            <a:r>
              <a:rPr lang="en-US" dirty="0" smtClean="0"/>
              <a:t>Teaches the correct information </a:t>
            </a:r>
          </a:p>
          <a:p>
            <a:r>
              <a:rPr lang="en-US" dirty="0" smtClean="0"/>
              <a:t>Make it fun to use</a:t>
            </a:r>
          </a:p>
          <a:p>
            <a:r>
              <a:rPr lang="en-US" dirty="0" smtClean="0"/>
              <a:t>Have a theme </a:t>
            </a:r>
          </a:p>
        </p:txBody>
      </p:sp>
      <p:pic>
        <p:nvPicPr>
          <p:cNvPr id="3074" name="Picture 2" descr="C:\Users\Leonid\Documents\NetBeansProjects\MathTutor\Icons\Icons\icons\pengu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299203">
            <a:off x="6876297" y="4209298"/>
            <a:ext cx="1143000" cy="11430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 GUI that’s easy to use for kids</a:t>
            </a:r>
          </a:p>
          <a:p>
            <a:r>
              <a:rPr lang="en-US" dirty="0" smtClean="0"/>
              <a:t>Fixed size of 800x600 to ensure it will run on a variety of screens</a:t>
            </a:r>
          </a:p>
          <a:p>
            <a:r>
              <a:rPr lang="en-US" dirty="0" smtClean="0"/>
              <a:t>Programmed in java to support use on different systems</a:t>
            </a:r>
          </a:p>
          <a:p>
            <a:r>
              <a:rPr lang="en-US" dirty="0" smtClean="0"/>
              <a:t>Utilizes </a:t>
            </a:r>
            <a:r>
              <a:rPr lang="en-US" dirty="0" err="1" smtClean="0"/>
              <a:t>MySQL</a:t>
            </a:r>
            <a:r>
              <a:rPr lang="en-US" dirty="0" smtClean="0"/>
              <a:t> database to store data</a:t>
            </a:r>
          </a:p>
          <a:p>
            <a:r>
              <a:rPr lang="en-US" dirty="0" smtClean="0"/>
              <a:t>Sticker Reward system </a:t>
            </a:r>
            <a:endParaRPr lang="en-AU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be easy to learn</a:t>
            </a:r>
          </a:p>
          <a:p>
            <a:r>
              <a:rPr lang="en-US" dirty="0" smtClean="0"/>
              <a:t>Consistent layout  </a:t>
            </a:r>
          </a:p>
          <a:p>
            <a:r>
              <a:rPr lang="en-US" dirty="0" smtClean="0"/>
              <a:t>Divided into user section and system section</a:t>
            </a:r>
          </a:p>
          <a:p>
            <a:r>
              <a:rPr lang="en-US" dirty="0" smtClean="0"/>
              <a:t>Consistently Fewer than 8 items per area to avoid overwhelming</a:t>
            </a:r>
            <a:endParaRPr lang="en-AU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New user!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609600"/>
            <a:ext cx="3657600" cy="6248400"/>
          </a:xfrm>
        </p:spPr>
        <p:txBody>
          <a:bodyPr>
            <a:normAutofit fontScale="47500" lnSpcReduction="20000"/>
          </a:bodyPr>
          <a:lstStyle/>
          <a:p>
            <a:r>
              <a:rPr lang="en-US" sz="3300" dirty="0" smtClean="0"/>
              <a:t>3.4.1 If the user doesn't have a account, the user shall create an account.</a:t>
            </a:r>
            <a:endParaRPr lang="en-AU" sz="3300" dirty="0" smtClean="0"/>
          </a:p>
          <a:p>
            <a:r>
              <a:rPr lang="en-US" sz="3300" dirty="0" smtClean="0"/>
              <a:t>3.4.2 the user shall enter a user name.</a:t>
            </a:r>
            <a:endParaRPr lang="en-AU" sz="3300" dirty="0" smtClean="0"/>
          </a:p>
          <a:p>
            <a:r>
              <a:rPr lang="en-US" sz="3300" dirty="0" smtClean="0"/>
              <a:t>3.4.3 The User shall enter a password while  creating an account.</a:t>
            </a:r>
            <a:endParaRPr lang="en-AU" sz="3300" dirty="0" smtClean="0"/>
          </a:p>
          <a:p>
            <a:r>
              <a:rPr lang="en-US" sz="3300" dirty="0" smtClean="0"/>
              <a:t>3.4.4 The User shall reenter the password while creating an account.</a:t>
            </a:r>
            <a:endParaRPr lang="en-AU" sz="3300" dirty="0" smtClean="0"/>
          </a:p>
          <a:p>
            <a:r>
              <a:rPr lang="en-US" sz="3300" dirty="0" smtClean="0"/>
              <a:t>3.1.1 The interface shall be easy to use, user friendly and be understandable for children</a:t>
            </a:r>
            <a:endParaRPr lang="en-AU" sz="3300" dirty="0" smtClean="0"/>
          </a:p>
          <a:p>
            <a:r>
              <a:rPr lang="en-US" sz="3300" dirty="0" smtClean="0"/>
              <a:t>3.1.2 Each window will have a button returning them to the previous window.</a:t>
            </a:r>
            <a:endParaRPr lang="en-AU" sz="3300" dirty="0" smtClean="0"/>
          </a:p>
          <a:p>
            <a:r>
              <a:rPr lang="en-US" sz="3300" dirty="0" smtClean="0"/>
              <a:t>3.1.3 On all windows, the system shall have a help.</a:t>
            </a:r>
            <a:endParaRPr lang="en-AU" sz="3300" dirty="0" smtClean="0"/>
          </a:p>
          <a:p>
            <a:r>
              <a:rPr lang="en-US" sz="3300" dirty="0" smtClean="0"/>
              <a:t>3.1.4 The help button shall give a short explanation/tutorial of the current activity.</a:t>
            </a:r>
            <a:endParaRPr lang="en-AU" sz="3300" dirty="0" smtClean="0"/>
          </a:p>
          <a:p>
            <a:r>
              <a:rPr lang="en-US" sz="3300" dirty="0" smtClean="0"/>
              <a:t>3.1.5 The system will load </a:t>
            </a:r>
            <a:r>
              <a:rPr lang="en-US" sz="3300" dirty="0" err="1" smtClean="0"/>
              <a:t>png</a:t>
            </a:r>
            <a:r>
              <a:rPr lang="en-US" sz="3300" dirty="0" smtClean="0"/>
              <a:t> and txt files from the corresponding help folder.</a:t>
            </a:r>
            <a:endParaRPr lang="en-AU" sz="3300" dirty="0" smtClean="0"/>
          </a:p>
          <a:p>
            <a:endParaRPr lang="en-AU" dirty="0"/>
          </a:p>
        </p:txBody>
      </p:sp>
      <p:pic>
        <p:nvPicPr>
          <p:cNvPr id="1026" name="Picture 2" descr="C:\Users\Leonid\Documents\NetBeansProjects\MathTutor\Snips\CreateUs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667000"/>
            <a:ext cx="4572000" cy="3557889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Select user!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3.4.5 The system shall prompt the user to select an account from a preexisting user list.</a:t>
            </a:r>
            <a:endParaRPr lang="en-AU" dirty="0" smtClean="0"/>
          </a:p>
          <a:p>
            <a:r>
              <a:rPr lang="en-US" dirty="0" smtClean="0"/>
              <a:t>3.4.6 After choosing an existing account the user shall enter a password.</a:t>
            </a:r>
            <a:endParaRPr lang="en-AU" dirty="0" smtClean="0"/>
          </a:p>
          <a:p>
            <a:r>
              <a:rPr lang="en-US" dirty="0" smtClean="0"/>
              <a:t>3.4.7 The user shall be able to log out in the main window.</a:t>
            </a:r>
            <a:endParaRPr lang="en-AU" b="1" dirty="0" smtClean="0"/>
          </a:p>
          <a:p>
            <a:r>
              <a:rPr lang="en-US" dirty="0" smtClean="0"/>
              <a:t>3.4.8 The log-in list shall be constructed from the database.</a:t>
            </a:r>
            <a:endParaRPr lang="en-AU" dirty="0"/>
          </a:p>
        </p:txBody>
      </p:sp>
      <p:pic>
        <p:nvPicPr>
          <p:cNvPr id="2050" name="Picture 2" descr="C:\Users\Leonid\Documents\NetBeansProjects\MathTutor\Snips\Log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0999" y="2362200"/>
            <a:ext cx="4773593" cy="37338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grade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004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3.1.1 The interface shall be easy to use, user friendly and be understandable for children</a:t>
            </a:r>
            <a:endParaRPr lang="en-AU" dirty="0" smtClean="0"/>
          </a:p>
          <a:p>
            <a:r>
              <a:rPr lang="en-US" dirty="0" smtClean="0"/>
              <a:t>3.1.2 Each window will have a button returning them to the previous window.</a:t>
            </a:r>
            <a:endParaRPr lang="en-AU" dirty="0" smtClean="0"/>
          </a:p>
          <a:p>
            <a:r>
              <a:rPr lang="en-US" dirty="0" smtClean="0"/>
              <a:t>3.1.3 On all windows, the system shall have a help.</a:t>
            </a:r>
            <a:endParaRPr lang="en-AU" dirty="0" smtClean="0"/>
          </a:p>
          <a:p>
            <a:r>
              <a:rPr lang="en-US" dirty="0" smtClean="0"/>
              <a:t>3.1.4 The help button shall give a short explanation/tutorial of the current activity.</a:t>
            </a:r>
            <a:endParaRPr lang="en-AU" dirty="0" smtClean="0"/>
          </a:p>
          <a:p>
            <a:endParaRPr lang="en-AU" b="1" dirty="0" smtClean="0"/>
          </a:p>
          <a:p>
            <a:r>
              <a:rPr lang="en-US" dirty="0" smtClean="0"/>
              <a:t>3.1.5 The system will load </a:t>
            </a:r>
            <a:r>
              <a:rPr lang="en-US" dirty="0" err="1" smtClean="0"/>
              <a:t>png</a:t>
            </a:r>
            <a:r>
              <a:rPr lang="en-US" dirty="0" smtClean="0"/>
              <a:t> and txt files from the corresponding help folder.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3074" name="Picture 2" descr="C:\Users\Leonid\Documents\NetBeansProjects\MathTutor\Snips\modu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7066" y="2209800"/>
            <a:ext cx="5376934" cy="4165793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</p:sld>
</file>

<file path=ppt/theme/theme1.xml><?xml version="1.0" encoding="utf-8"?>
<a:theme xmlns:a="http://schemas.openxmlformats.org/drawingml/2006/main" name="Technic">
  <a:themeElements>
    <a:clrScheme name="Custom 1">
      <a:dk1>
        <a:srgbClr val="FFFFFF"/>
      </a:dk1>
      <a:lt1>
        <a:sysClr val="window" lastClr="FFFFFF"/>
      </a:lt1>
      <a:dk2>
        <a:srgbClr val="90D290"/>
      </a:dk2>
      <a:lt2>
        <a:srgbClr val="90D29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76</TotalTime>
  <Words>726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Slide 1</vt:lpstr>
      <vt:lpstr>Introduction</vt:lpstr>
      <vt:lpstr>What is Learn -2- Math</vt:lpstr>
      <vt:lpstr>Goal</vt:lpstr>
      <vt:lpstr>Overview</vt:lpstr>
      <vt:lpstr>GUI overview</vt:lpstr>
      <vt:lpstr>New user!</vt:lpstr>
      <vt:lpstr>Select user!</vt:lpstr>
      <vt:lpstr>Select grade</vt:lpstr>
      <vt:lpstr>Tutorial</vt:lpstr>
      <vt:lpstr>Testing</vt:lpstr>
      <vt:lpstr>Testing</vt:lpstr>
      <vt:lpstr>Rewards</vt:lpstr>
      <vt:lpstr>Build test</vt:lpstr>
      <vt:lpstr>Load accounts </vt:lpstr>
      <vt:lpstr>Final words…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Leonid</dc:creator>
  <cp:lastModifiedBy>Leonid</cp:lastModifiedBy>
  <cp:revision>12</cp:revision>
  <dcterms:created xsi:type="dcterms:W3CDTF">2015-04-30T04:14:49Z</dcterms:created>
  <dcterms:modified xsi:type="dcterms:W3CDTF">2015-04-30T19:48:01Z</dcterms:modified>
</cp:coreProperties>
</file>