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1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Amafuuri Refo</dc:creator>
  <cp:lastModifiedBy>Amafuuri Refo</cp:lastModifiedBy>
  <cp:revision>1</cp:revision>
  <dcterms:created xsi:type="dcterms:W3CDTF">2019-03-20T13:30:49Z</dcterms:created>
  <dcterms:modified xsi:type="dcterms:W3CDTF">2019-03-20T13:31:48Z</dcterms:modified>
</cp:coreProperties>
</file>