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1662" r:id="rId2"/>
  </p:sldIdLst>
  <p:sldSz cx="12801600" cy="9601200" type="A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000000"/>
          </p15:clr>
        </p15:guide>
        <p15:guide id="2" pos="4033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6" roundtripDataSignature="AMtx7mj5Nbz17Azlvty/BPG0mrCnaiO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044"/>
  </p:normalViewPr>
  <p:slideViewPr>
    <p:cSldViewPr snapToGrid="0">
      <p:cViewPr varScale="1">
        <p:scale>
          <a:sx n="72" d="100"/>
          <a:sy n="72" d="100"/>
        </p:scale>
        <p:origin x="2544" y="216"/>
      </p:cViewPr>
      <p:guideLst>
        <p:guide orient="horz" pos="3024"/>
        <p:guide pos="40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27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30" Type="http://schemas.openxmlformats.org/officeDocument/2006/relationships/tableStyles" Target="tableStyles.xml"/><Relationship Id="rId22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9" Type="http://schemas.openxmlformats.org/officeDocument/2006/relationships/theme" Target="theme/theme1.xml"/><Relationship Id="rId22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06488" y="801688"/>
            <a:ext cx="5346700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63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11520268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4535142" y="224615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3"/>
          </p:nvPr>
        </p:nvSpPr>
        <p:spPr>
          <a:xfrm>
            <a:off x="8429790" y="224615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4"/>
          </p:nvPr>
        </p:nvSpPr>
        <p:spPr>
          <a:xfrm>
            <a:off x="640040" y="515427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5"/>
          </p:nvPr>
        </p:nvSpPr>
        <p:spPr>
          <a:xfrm>
            <a:off x="4535142" y="515427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6"/>
          </p:nvPr>
        </p:nvSpPr>
        <p:spPr>
          <a:xfrm>
            <a:off x="8429790" y="515427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subTitle" idx="1"/>
          </p:nvPr>
        </p:nvSpPr>
        <p:spPr>
          <a:xfrm>
            <a:off x="640040" y="382792"/>
            <a:ext cx="11520268" cy="743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40043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3"/>
          </p:nvPr>
        </p:nvSpPr>
        <p:spPr>
          <a:xfrm>
            <a:off x="6543500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40040" y="5154278"/>
            <a:ext cx="11520268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11520268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640040" y="5154278"/>
            <a:ext cx="11520268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640043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6543500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11520268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40041" y="8745692"/>
            <a:ext cx="2982130" cy="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377878" y="8745692"/>
            <a:ext cx="4057397" cy="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9178181" y="8745692"/>
            <a:ext cx="2982130" cy="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4;p8">
            <a:extLst>
              <a:ext uri="{FF2B5EF4-FFF2-40B4-BE49-F238E27FC236}">
                <a16:creationId xmlns:a16="http://schemas.microsoft.com/office/drawing/2014/main" id="{95E2EC39-4807-EB95-5865-551A42A6FDE0}"/>
              </a:ext>
            </a:extLst>
          </p:cNvPr>
          <p:cNvSpPr/>
          <p:nvPr/>
        </p:nvSpPr>
        <p:spPr>
          <a:xfrm>
            <a:off x="4297611" y="864784"/>
            <a:ext cx="6709055" cy="77305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00" tIns="91425" rIns="90000" bIns="45000" anchor="t" anchorCtr="0">
            <a:noAutofit/>
          </a:bodyPr>
          <a:lstStyle/>
          <a:p>
            <a:r>
              <a:rPr lang="en-US" sz="1100" dirty="0">
                <a:latin typeface="+mn-lt"/>
              </a:rPr>
              <a:t>AWS Cloud</a:t>
            </a:r>
            <a:endParaRPr sz="11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6F3FFC73-AD4A-DD1D-9DB6-F5C7DC92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85" y="563502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AFBC4D1C-DA1E-B505-8B35-5779097F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435" y="6147822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(chat)</a:t>
            </a:r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7804B209-2DAA-A434-FE49-9D6EC483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12" y="145968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0B7382CA-5F57-701C-2ECC-F02BA2AB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956" y="2018557"/>
            <a:ext cx="11044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CDK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4A23A89A-85AA-E201-9D7B-746F7CA44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33458" y="2505242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F652547-3035-C338-49FB-8179E415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890" y="3039353"/>
            <a:ext cx="995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11" name="Google Shape;76;p1">
            <a:extLst>
              <a:ext uri="{FF2B5EF4-FFF2-40B4-BE49-F238E27FC236}">
                <a16:creationId xmlns:a16="http://schemas.microsoft.com/office/drawing/2014/main" id="{E3CE66D7-C4E0-F2BA-30BB-77BCBB7A6E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52614" y="363922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7;p1">
            <a:extLst>
              <a:ext uri="{FF2B5EF4-FFF2-40B4-BE49-F238E27FC236}">
                <a16:creationId xmlns:a16="http://schemas.microsoft.com/office/drawing/2014/main" id="{BB30B594-810A-77AC-FD2B-0D306705AFED}"/>
              </a:ext>
            </a:extLst>
          </p:cNvPr>
          <p:cNvSpPr txBox="1"/>
          <p:nvPr/>
        </p:nvSpPr>
        <p:spPr>
          <a:xfrm>
            <a:off x="1532677" y="4085520"/>
            <a:ext cx="5261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User</a:t>
            </a:r>
            <a:endParaRPr dirty="0">
              <a:latin typeface="+mn-lt"/>
            </a:endParaRPr>
          </a:p>
        </p:txBody>
      </p:sp>
      <p:pic>
        <p:nvPicPr>
          <p:cNvPr id="13" name="Google Shape;269;p7">
            <a:extLst>
              <a:ext uri="{FF2B5EF4-FFF2-40B4-BE49-F238E27FC236}">
                <a16:creationId xmlns:a16="http://schemas.microsoft.com/office/drawing/2014/main" id="{236D8C74-7438-B129-C153-B8DB0E77F3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7463" y="2527179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70;p7">
            <a:extLst>
              <a:ext uri="{FF2B5EF4-FFF2-40B4-BE49-F238E27FC236}">
                <a16:creationId xmlns:a16="http://schemas.microsoft.com/office/drawing/2014/main" id="{D1862EBC-2D69-3D93-1F9C-2B9869F973EB}"/>
              </a:ext>
            </a:extLst>
          </p:cNvPr>
          <p:cNvSpPr/>
          <p:nvPr/>
        </p:nvSpPr>
        <p:spPr>
          <a:xfrm>
            <a:off x="4079754" y="3021980"/>
            <a:ext cx="1641055" cy="27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en-US" sz="1000" dirty="0">
                <a:latin typeface="+mn-lt"/>
              </a:rPr>
              <a:t>Amazon </a:t>
            </a:r>
          </a:p>
          <a:p>
            <a:pPr algn="ctr"/>
            <a:r>
              <a:rPr lang="en-US" sz="1000" dirty="0">
                <a:latin typeface="+mn-lt"/>
              </a:rPr>
              <a:t>CloudFront</a:t>
            </a:r>
            <a:endParaRPr sz="1000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31" name="Google Shape;279;p7">
            <a:extLst>
              <a:ext uri="{FF2B5EF4-FFF2-40B4-BE49-F238E27FC236}">
                <a16:creationId xmlns:a16="http://schemas.microsoft.com/office/drawing/2014/main" id="{CD89C329-69FF-CC29-08FF-33187A5E7E98}"/>
              </a:ext>
            </a:extLst>
          </p:cNvPr>
          <p:cNvCxnSpPr>
            <a:cxnSpLocks/>
          </p:cNvCxnSpPr>
          <p:nvPr/>
        </p:nvCxnSpPr>
        <p:spPr>
          <a:xfrm>
            <a:off x="7305659" y="5792985"/>
            <a:ext cx="171668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6F704C91-1CA8-D6CC-8BB4-A67C17A5F6D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525" y="6517963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FAEF94-0F65-D444-1267-780A6ED1C326}"/>
              </a:ext>
            </a:extLst>
          </p:cNvPr>
          <p:cNvSpPr txBox="1"/>
          <p:nvPr/>
        </p:nvSpPr>
        <p:spPr>
          <a:xfrm>
            <a:off x="7133571" y="7092533"/>
            <a:ext cx="1888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94" name="Google Shape;279;p7">
            <a:extLst>
              <a:ext uri="{FF2B5EF4-FFF2-40B4-BE49-F238E27FC236}">
                <a16:creationId xmlns:a16="http://schemas.microsoft.com/office/drawing/2014/main" id="{AA6421C6-3B83-D89F-59B6-5C82BF703FDB}"/>
              </a:ext>
            </a:extLst>
          </p:cNvPr>
          <p:cNvCxnSpPr>
            <a:cxnSpLocks/>
          </p:cNvCxnSpPr>
          <p:nvPr/>
        </p:nvCxnSpPr>
        <p:spPr>
          <a:xfrm>
            <a:off x="3811072" y="2605593"/>
            <a:ext cx="84238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0" name="Graphic 10">
            <a:extLst>
              <a:ext uri="{FF2B5EF4-FFF2-40B4-BE49-F238E27FC236}">
                <a16:creationId xmlns:a16="http://schemas.microsoft.com/office/drawing/2014/main" id="{6EFCB7EE-12B3-ED06-16C8-531A85B3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95" y="250173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D72CE2A1-2F25-DC7E-F571-33B988D3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10" y="3042763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(redis)</a:t>
            </a: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6CAF948C-922A-95D4-434A-C0F29A5B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26157" y="5643227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0E31EC8A-7BCE-E68B-179A-35832C7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47" y="6153588"/>
            <a:ext cx="995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63" name="Google Shape;279;p7">
            <a:extLst>
              <a:ext uri="{FF2B5EF4-FFF2-40B4-BE49-F238E27FC236}">
                <a16:creationId xmlns:a16="http://schemas.microsoft.com/office/drawing/2014/main" id="{932A7E7B-151B-BD23-05DF-03B4B921246F}"/>
              </a:ext>
            </a:extLst>
          </p:cNvPr>
          <p:cNvCxnSpPr>
            <a:cxnSpLocks/>
          </p:cNvCxnSpPr>
          <p:nvPr/>
        </p:nvCxnSpPr>
        <p:spPr>
          <a:xfrm>
            <a:off x="6289773" y="5812855"/>
            <a:ext cx="50061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4" name="Google Shape;279;p7">
            <a:extLst>
              <a:ext uri="{FF2B5EF4-FFF2-40B4-BE49-F238E27FC236}">
                <a16:creationId xmlns:a16="http://schemas.microsoft.com/office/drawing/2014/main" id="{822E0ED1-A59F-69D0-7313-DE2794D59213}"/>
              </a:ext>
            </a:extLst>
          </p:cNvPr>
          <p:cNvCxnSpPr>
            <a:cxnSpLocks/>
          </p:cNvCxnSpPr>
          <p:nvPr/>
        </p:nvCxnSpPr>
        <p:spPr>
          <a:xfrm>
            <a:off x="6279020" y="6007767"/>
            <a:ext cx="49812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67" name="Google Shape;77;p1">
            <a:extLst>
              <a:ext uri="{FF2B5EF4-FFF2-40B4-BE49-F238E27FC236}">
                <a16:creationId xmlns:a16="http://schemas.microsoft.com/office/drawing/2014/main" id="{534FBF12-295B-EFAE-01A9-B4C59C1EB1CE}"/>
              </a:ext>
            </a:extLst>
          </p:cNvPr>
          <p:cNvSpPr txBox="1"/>
          <p:nvPr/>
        </p:nvSpPr>
        <p:spPr>
          <a:xfrm>
            <a:off x="3808643" y="1363577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voice</a:t>
            </a:r>
            <a:endParaRPr sz="1000" dirty="0">
              <a:latin typeface="+mn-lt"/>
            </a:endParaRPr>
          </a:p>
        </p:txBody>
      </p:sp>
      <p:cxnSp>
        <p:nvCxnSpPr>
          <p:cNvPr id="68" name="Google Shape;279;p7">
            <a:extLst>
              <a:ext uri="{FF2B5EF4-FFF2-40B4-BE49-F238E27FC236}">
                <a16:creationId xmlns:a16="http://schemas.microsoft.com/office/drawing/2014/main" id="{0CAC83A9-F339-69D8-284F-173EEBAC67E9}"/>
              </a:ext>
            </a:extLst>
          </p:cNvPr>
          <p:cNvCxnSpPr>
            <a:cxnSpLocks/>
          </p:cNvCxnSpPr>
          <p:nvPr/>
        </p:nvCxnSpPr>
        <p:spPr>
          <a:xfrm>
            <a:off x="3802145" y="5922627"/>
            <a:ext cx="190653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5" name="Google Shape;279;p7">
            <a:extLst>
              <a:ext uri="{FF2B5EF4-FFF2-40B4-BE49-F238E27FC236}">
                <a16:creationId xmlns:a16="http://schemas.microsoft.com/office/drawing/2014/main" id="{18B2FBE5-F0AF-2B9F-07CD-F60F4744112D}"/>
              </a:ext>
            </a:extLst>
          </p:cNvPr>
          <p:cNvCxnSpPr>
            <a:cxnSpLocks/>
          </p:cNvCxnSpPr>
          <p:nvPr/>
        </p:nvCxnSpPr>
        <p:spPr>
          <a:xfrm>
            <a:off x="7335499" y="4858368"/>
            <a:ext cx="77644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279;p7">
            <a:extLst>
              <a:ext uri="{FF2B5EF4-FFF2-40B4-BE49-F238E27FC236}">
                <a16:creationId xmlns:a16="http://schemas.microsoft.com/office/drawing/2014/main" id="{BC9A8D39-E866-4713-FB5F-A8EF011D7AC1}"/>
              </a:ext>
            </a:extLst>
          </p:cNvPr>
          <p:cNvCxnSpPr>
            <a:cxnSpLocks/>
          </p:cNvCxnSpPr>
          <p:nvPr/>
        </p:nvCxnSpPr>
        <p:spPr>
          <a:xfrm flipV="1">
            <a:off x="8111948" y="3563809"/>
            <a:ext cx="0" cy="129944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279;p7">
            <a:extLst>
              <a:ext uri="{FF2B5EF4-FFF2-40B4-BE49-F238E27FC236}">
                <a16:creationId xmlns:a16="http://schemas.microsoft.com/office/drawing/2014/main" id="{453AE6E2-2924-C3FF-BB2B-A45F476C82BD}"/>
              </a:ext>
            </a:extLst>
          </p:cNvPr>
          <p:cNvCxnSpPr>
            <a:cxnSpLocks/>
          </p:cNvCxnSpPr>
          <p:nvPr/>
        </p:nvCxnSpPr>
        <p:spPr>
          <a:xfrm>
            <a:off x="5207226" y="2616129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279;p7">
            <a:extLst>
              <a:ext uri="{FF2B5EF4-FFF2-40B4-BE49-F238E27FC236}">
                <a16:creationId xmlns:a16="http://schemas.microsoft.com/office/drawing/2014/main" id="{0132D75E-E095-5A12-72B6-D7BABA9C0170}"/>
              </a:ext>
            </a:extLst>
          </p:cNvPr>
          <p:cNvCxnSpPr>
            <a:cxnSpLocks/>
          </p:cNvCxnSpPr>
          <p:nvPr/>
        </p:nvCxnSpPr>
        <p:spPr>
          <a:xfrm>
            <a:off x="6301194" y="2777868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279;p7">
            <a:extLst>
              <a:ext uri="{FF2B5EF4-FFF2-40B4-BE49-F238E27FC236}">
                <a16:creationId xmlns:a16="http://schemas.microsoft.com/office/drawing/2014/main" id="{A30CEBD6-7812-1004-3550-C22840382D0D}"/>
              </a:ext>
            </a:extLst>
          </p:cNvPr>
          <p:cNvCxnSpPr>
            <a:cxnSpLocks/>
          </p:cNvCxnSpPr>
          <p:nvPr/>
        </p:nvCxnSpPr>
        <p:spPr>
          <a:xfrm>
            <a:off x="7340496" y="2778236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" name="TextBox 20">
            <a:extLst>
              <a:ext uri="{FF2B5EF4-FFF2-40B4-BE49-F238E27FC236}">
                <a16:creationId xmlns:a16="http://schemas.microsoft.com/office/drawing/2014/main" id="{5A750FB9-EF89-5960-51C9-D2A77FCD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5587" y="4665201"/>
            <a:ext cx="1129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Claude3</a:t>
            </a:r>
          </a:p>
          <a:p>
            <a:pPr algn="ctr" eaLnBrk="1" hangingPunct="1"/>
            <a:r>
              <a:rPr lang="en-US" altLang="ko-KR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(multimodal)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8">
            <a:extLst>
              <a:ext uri="{FF2B5EF4-FFF2-40B4-BE49-F238E27FC236}">
                <a16:creationId xmlns:a16="http://schemas.microsoft.com/office/drawing/2014/main" id="{01FAAB5D-CA66-AC67-50F7-5449330F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31" y="41914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304;p8">
            <a:extLst>
              <a:ext uri="{FF2B5EF4-FFF2-40B4-BE49-F238E27FC236}">
                <a16:creationId xmlns:a16="http://schemas.microsoft.com/office/drawing/2014/main" id="{C18325C1-31B2-183A-C1D7-1DABBC2C3BCF}"/>
              </a:ext>
            </a:extLst>
          </p:cNvPr>
          <p:cNvSpPr/>
          <p:nvPr/>
        </p:nvSpPr>
        <p:spPr>
          <a:xfrm>
            <a:off x="9038123" y="2938338"/>
            <a:ext cx="1759778" cy="33432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00" tIns="91425" rIns="90000" bIns="45000" anchor="t" anchorCtr="0">
            <a:noAutofit/>
          </a:bodyPr>
          <a:lstStyle/>
          <a:p>
            <a:r>
              <a:rPr lang="en-US" sz="1100" dirty="0">
                <a:latin typeface="+mn-lt"/>
              </a:rPr>
              <a:t>Amazon Bedrock </a:t>
            </a:r>
          </a:p>
          <a:p>
            <a:endParaRPr sz="11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38" name="Graphic 22">
            <a:extLst>
              <a:ext uri="{FF2B5EF4-FFF2-40B4-BE49-F238E27FC236}">
                <a16:creationId xmlns:a16="http://schemas.microsoft.com/office/drawing/2014/main" id="{1C8B0A35-DB8C-B7DA-7382-586CF128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50" y="2934041"/>
            <a:ext cx="346159" cy="34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Google Shape;279;p7">
            <a:extLst>
              <a:ext uri="{FF2B5EF4-FFF2-40B4-BE49-F238E27FC236}">
                <a16:creationId xmlns:a16="http://schemas.microsoft.com/office/drawing/2014/main" id="{80F2A814-4D5B-2E72-E854-4F8A828A9292}"/>
              </a:ext>
            </a:extLst>
          </p:cNvPr>
          <p:cNvCxnSpPr>
            <a:cxnSpLocks/>
          </p:cNvCxnSpPr>
          <p:nvPr/>
        </p:nvCxnSpPr>
        <p:spPr>
          <a:xfrm>
            <a:off x="7318452" y="6007767"/>
            <a:ext cx="171744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" name="Google Shape;279;p7">
            <a:extLst>
              <a:ext uri="{FF2B5EF4-FFF2-40B4-BE49-F238E27FC236}">
                <a16:creationId xmlns:a16="http://schemas.microsoft.com/office/drawing/2014/main" id="{EDF55133-DE25-D4A5-E2E0-005FBE8C79A4}"/>
              </a:ext>
            </a:extLst>
          </p:cNvPr>
          <p:cNvCxnSpPr>
            <a:cxnSpLocks/>
          </p:cNvCxnSpPr>
          <p:nvPr/>
        </p:nvCxnSpPr>
        <p:spPr>
          <a:xfrm>
            <a:off x="2063447" y="4029449"/>
            <a:ext cx="432866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Google Shape;279;p7">
            <a:extLst>
              <a:ext uri="{FF2B5EF4-FFF2-40B4-BE49-F238E27FC236}">
                <a16:creationId xmlns:a16="http://schemas.microsoft.com/office/drawing/2014/main" id="{2A921583-AEE8-C744-7775-917EB9C10978}"/>
              </a:ext>
            </a:extLst>
          </p:cNvPr>
          <p:cNvCxnSpPr>
            <a:cxnSpLocks/>
          </p:cNvCxnSpPr>
          <p:nvPr/>
        </p:nvCxnSpPr>
        <p:spPr>
          <a:xfrm>
            <a:off x="2046513" y="3782815"/>
            <a:ext cx="43022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2" name="Google Shape;304;p8">
            <a:extLst>
              <a:ext uri="{FF2B5EF4-FFF2-40B4-BE49-F238E27FC236}">
                <a16:creationId xmlns:a16="http://schemas.microsoft.com/office/drawing/2014/main" id="{D52DD1B8-7EC6-4556-B342-09BFEEDC627A}"/>
              </a:ext>
            </a:extLst>
          </p:cNvPr>
          <p:cNvSpPr/>
          <p:nvPr/>
        </p:nvSpPr>
        <p:spPr>
          <a:xfrm>
            <a:off x="2490236" y="1143740"/>
            <a:ext cx="1298188" cy="74516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00" tIns="91425" rIns="90000" bIns="45000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8E0F33-4B04-EF8C-6153-E6ED49DC3258}"/>
              </a:ext>
            </a:extLst>
          </p:cNvPr>
          <p:cNvSpPr/>
          <p:nvPr/>
        </p:nvSpPr>
        <p:spPr>
          <a:xfrm>
            <a:off x="2721958" y="1394855"/>
            <a:ext cx="835394" cy="13376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Voice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982366-CCB9-D96B-2E8C-F77BD2CA6D44}"/>
              </a:ext>
            </a:extLst>
          </p:cNvPr>
          <p:cNvSpPr/>
          <p:nvPr/>
        </p:nvSpPr>
        <p:spPr>
          <a:xfrm>
            <a:off x="2722770" y="2832207"/>
            <a:ext cx="835394" cy="34493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Controller</a:t>
            </a:r>
          </a:p>
        </p:txBody>
      </p:sp>
      <p:pic>
        <p:nvPicPr>
          <p:cNvPr id="50" name="Graphic 20">
            <a:extLst>
              <a:ext uri="{FF2B5EF4-FFF2-40B4-BE49-F238E27FC236}">
                <a16:creationId xmlns:a16="http://schemas.microsoft.com/office/drawing/2014/main" id="{85D76A0E-21D8-F968-7AAD-096121C9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61" y="144058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CC268807-3F73-E6FB-8969-235506C5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29" y="1946570"/>
            <a:ext cx="13990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cxnSp>
        <p:nvCxnSpPr>
          <p:cNvPr id="65" name="Google Shape;279;p7">
            <a:extLst>
              <a:ext uri="{FF2B5EF4-FFF2-40B4-BE49-F238E27FC236}">
                <a16:creationId xmlns:a16="http://schemas.microsoft.com/office/drawing/2014/main" id="{A2933581-F095-DF03-DE28-E630E291A75F}"/>
              </a:ext>
            </a:extLst>
          </p:cNvPr>
          <p:cNvCxnSpPr>
            <a:cxnSpLocks/>
          </p:cNvCxnSpPr>
          <p:nvPr/>
        </p:nvCxnSpPr>
        <p:spPr>
          <a:xfrm>
            <a:off x="3775292" y="1597204"/>
            <a:ext cx="90724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" name="Google Shape;279;p7">
            <a:extLst>
              <a:ext uri="{FF2B5EF4-FFF2-40B4-BE49-F238E27FC236}">
                <a16:creationId xmlns:a16="http://schemas.microsoft.com/office/drawing/2014/main" id="{5F5FC165-12D4-408A-305E-0C3435CE0960}"/>
              </a:ext>
            </a:extLst>
          </p:cNvPr>
          <p:cNvCxnSpPr>
            <a:cxnSpLocks/>
          </p:cNvCxnSpPr>
          <p:nvPr/>
        </p:nvCxnSpPr>
        <p:spPr>
          <a:xfrm>
            <a:off x="3788424" y="1802020"/>
            <a:ext cx="87985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3" name="Google Shape;77;p1">
            <a:extLst>
              <a:ext uri="{FF2B5EF4-FFF2-40B4-BE49-F238E27FC236}">
                <a16:creationId xmlns:a16="http://schemas.microsoft.com/office/drawing/2014/main" id="{02B80BF0-D73C-F51A-575E-F92AA4F22516}"/>
              </a:ext>
            </a:extLst>
          </p:cNvPr>
          <p:cNvSpPr txBox="1"/>
          <p:nvPr/>
        </p:nvSpPr>
        <p:spPr>
          <a:xfrm>
            <a:off x="3839211" y="1603293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text</a:t>
            </a:r>
            <a:endParaRPr sz="1000" dirty="0">
              <a:latin typeface="+mn-lt"/>
            </a:endParaRP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F6ECFC9B-9B0D-5E23-23C5-B682F29E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49" y="2520578"/>
            <a:ext cx="540001" cy="5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5">
            <a:extLst>
              <a:ext uri="{FF2B5EF4-FFF2-40B4-BE49-F238E27FC236}">
                <a16:creationId xmlns:a16="http://schemas.microsoft.com/office/drawing/2014/main" id="{D71F97CA-963C-8558-524F-B7B20BD6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927" y="3042763"/>
            <a:ext cx="11402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(radis)</a:t>
            </a:r>
          </a:p>
        </p:txBody>
      </p:sp>
      <p:sp>
        <p:nvSpPr>
          <p:cNvPr id="78" name="Google Shape;77;p1">
            <a:extLst>
              <a:ext uri="{FF2B5EF4-FFF2-40B4-BE49-F238E27FC236}">
                <a16:creationId xmlns:a16="http://schemas.microsoft.com/office/drawing/2014/main" id="{5D40FBDD-D3B1-FB71-DB45-283D150628C3}"/>
              </a:ext>
            </a:extLst>
          </p:cNvPr>
          <p:cNvSpPr txBox="1"/>
          <p:nvPr/>
        </p:nvSpPr>
        <p:spPr>
          <a:xfrm>
            <a:off x="3781271" y="2381814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text</a:t>
            </a:r>
            <a:endParaRPr sz="1000" dirty="0">
              <a:latin typeface="+mn-lt"/>
            </a:endParaRPr>
          </a:p>
        </p:txBody>
      </p:sp>
      <p:sp>
        <p:nvSpPr>
          <p:cNvPr id="82" name="Google Shape;77;p1">
            <a:extLst>
              <a:ext uri="{FF2B5EF4-FFF2-40B4-BE49-F238E27FC236}">
                <a16:creationId xmlns:a16="http://schemas.microsoft.com/office/drawing/2014/main" id="{4E283113-195E-6025-4AA1-F1FAA5DB0A09}"/>
              </a:ext>
            </a:extLst>
          </p:cNvPr>
          <p:cNvSpPr txBox="1"/>
          <p:nvPr/>
        </p:nvSpPr>
        <p:spPr>
          <a:xfrm>
            <a:off x="3432382" y="5666209"/>
            <a:ext cx="124508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query</a:t>
            </a:r>
            <a:endParaRPr sz="1000" dirty="0">
              <a:latin typeface="+mn-lt"/>
            </a:endParaRPr>
          </a:p>
        </p:txBody>
      </p:sp>
      <p:pic>
        <p:nvPicPr>
          <p:cNvPr id="84" name="Graphic 6">
            <a:extLst>
              <a:ext uri="{FF2B5EF4-FFF2-40B4-BE49-F238E27FC236}">
                <a16:creationId xmlns:a16="http://schemas.microsoft.com/office/drawing/2014/main" id="{B08A1AB8-6377-D504-8340-5D9CB4B7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6" y="762971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7A893007-CD17-4900-2282-BEC0460A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784" y="8206291"/>
            <a:ext cx="10056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0" name="Google Shape;279;p7">
            <a:extLst>
              <a:ext uri="{FF2B5EF4-FFF2-40B4-BE49-F238E27FC236}">
                <a16:creationId xmlns:a16="http://schemas.microsoft.com/office/drawing/2014/main" id="{74BDF131-31EC-6F5F-B494-45C7C2DBA026}"/>
              </a:ext>
            </a:extLst>
          </p:cNvPr>
          <p:cNvCxnSpPr>
            <a:cxnSpLocks/>
          </p:cNvCxnSpPr>
          <p:nvPr/>
        </p:nvCxnSpPr>
        <p:spPr>
          <a:xfrm>
            <a:off x="3808643" y="7897461"/>
            <a:ext cx="8639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1" name="Google Shape;77;p1">
            <a:extLst>
              <a:ext uri="{FF2B5EF4-FFF2-40B4-BE49-F238E27FC236}">
                <a16:creationId xmlns:a16="http://schemas.microsoft.com/office/drawing/2014/main" id="{AD768B87-7BA2-C266-8A81-8C16DA405448}"/>
              </a:ext>
            </a:extLst>
          </p:cNvPr>
          <p:cNvSpPr txBox="1"/>
          <p:nvPr/>
        </p:nvSpPr>
        <p:spPr>
          <a:xfrm>
            <a:off x="3746254" y="7655648"/>
            <a:ext cx="64248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control</a:t>
            </a:r>
            <a:endParaRPr sz="1000" dirty="0">
              <a:latin typeface="+mn-lt"/>
            </a:endParaRPr>
          </a:p>
        </p:txBody>
      </p:sp>
      <p:cxnSp>
        <p:nvCxnSpPr>
          <p:cNvPr id="103" name="Google Shape;279;p7">
            <a:extLst>
              <a:ext uri="{FF2B5EF4-FFF2-40B4-BE49-F238E27FC236}">
                <a16:creationId xmlns:a16="http://schemas.microsoft.com/office/drawing/2014/main" id="{786AE85D-9B4E-012D-C785-FBA0876ED83F}"/>
              </a:ext>
            </a:extLst>
          </p:cNvPr>
          <p:cNvCxnSpPr>
            <a:cxnSpLocks/>
          </p:cNvCxnSpPr>
          <p:nvPr/>
        </p:nvCxnSpPr>
        <p:spPr>
          <a:xfrm>
            <a:off x="5224644" y="7789935"/>
            <a:ext cx="17934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4" name="Google Shape;279;p7">
            <a:extLst>
              <a:ext uri="{FF2B5EF4-FFF2-40B4-BE49-F238E27FC236}">
                <a16:creationId xmlns:a16="http://schemas.microsoft.com/office/drawing/2014/main" id="{A11B3B87-EF92-B097-63A1-82DD734C46B2}"/>
              </a:ext>
            </a:extLst>
          </p:cNvPr>
          <p:cNvCxnSpPr>
            <a:cxnSpLocks/>
          </p:cNvCxnSpPr>
          <p:nvPr/>
        </p:nvCxnSpPr>
        <p:spPr>
          <a:xfrm flipV="1">
            <a:off x="7122805" y="6528895"/>
            <a:ext cx="0" cy="26985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2CE925-18D6-3C08-F17B-E490632D462A}"/>
              </a:ext>
            </a:extLst>
          </p:cNvPr>
          <p:cNvSpPr/>
          <p:nvPr/>
        </p:nvSpPr>
        <p:spPr>
          <a:xfrm>
            <a:off x="2741419" y="7160299"/>
            <a:ext cx="835394" cy="129716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Controller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C42599-396D-0141-816B-9D033C0212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06434" y="726122"/>
            <a:ext cx="652659" cy="56239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9687C34-E9F4-BEA8-885E-92F71C6A3F25}"/>
              </a:ext>
            </a:extLst>
          </p:cNvPr>
          <p:cNvSpPr/>
          <p:nvPr/>
        </p:nvSpPr>
        <p:spPr bwMode="auto">
          <a:xfrm>
            <a:off x="6417706" y="2216155"/>
            <a:ext cx="2111951" cy="32991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1" name="Graphic 13">
            <a:extLst>
              <a:ext uri="{FF2B5EF4-FFF2-40B4-BE49-F238E27FC236}">
                <a16:creationId xmlns:a16="http://schemas.microsoft.com/office/drawing/2014/main" id="{FAE589ED-04BE-A6D6-0EF8-4194758F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10" y="2213705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12">
            <a:extLst>
              <a:ext uri="{FF2B5EF4-FFF2-40B4-BE49-F238E27FC236}">
                <a16:creationId xmlns:a16="http://schemas.microsoft.com/office/drawing/2014/main" id="{BC299DFA-84D5-1E38-829D-F9A6D2BD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29" y="863556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7">
            <a:extLst>
              <a:ext uri="{FF2B5EF4-FFF2-40B4-BE49-F238E27FC236}">
                <a16:creationId xmlns:a16="http://schemas.microsoft.com/office/drawing/2014/main" id="{B3033CC0-362A-5C5E-DF40-450F8E0F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666" y="652317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0">
            <a:extLst>
              <a:ext uri="{FF2B5EF4-FFF2-40B4-BE49-F238E27FC236}">
                <a16:creationId xmlns:a16="http://schemas.microsoft.com/office/drawing/2014/main" id="{C482CCC3-F646-64EC-93F8-422425CA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303" y="7050861"/>
            <a:ext cx="14253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31" name="Google Shape;279;p7">
            <a:extLst>
              <a:ext uri="{FF2B5EF4-FFF2-40B4-BE49-F238E27FC236}">
                <a16:creationId xmlns:a16="http://schemas.microsoft.com/office/drawing/2014/main" id="{0FD44552-2EDA-9FB9-2880-119B8F8BCEBE}"/>
              </a:ext>
            </a:extLst>
          </p:cNvPr>
          <p:cNvCxnSpPr>
            <a:cxnSpLocks/>
          </p:cNvCxnSpPr>
          <p:nvPr/>
        </p:nvCxnSpPr>
        <p:spPr>
          <a:xfrm>
            <a:off x="8344525" y="6766270"/>
            <a:ext cx="1214193" cy="0"/>
          </a:xfrm>
          <a:prstGeom prst="straightConnector1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35" name="Graphic 17">
            <a:extLst>
              <a:ext uri="{FF2B5EF4-FFF2-40B4-BE49-F238E27FC236}">
                <a16:creationId xmlns:a16="http://schemas.microsoft.com/office/drawing/2014/main" id="{A8085174-E011-0610-84B1-CE8B7332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58" y="762333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1">
            <a:extLst>
              <a:ext uri="{FF2B5EF4-FFF2-40B4-BE49-F238E27FC236}">
                <a16:creationId xmlns:a16="http://schemas.microsoft.com/office/drawing/2014/main" id="{624B6C0E-98FF-18A3-C390-327DFA87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697" y="8152124"/>
            <a:ext cx="1473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F63E4E83-67F3-F446-C327-932BE330B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02" y="1419925"/>
            <a:ext cx="524647" cy="5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34BA7D34-6121-AB1B-2071-994F0201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976" y="1946570"/>
            <a:ext cx="1155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Polly</a:t>
            </a:r>
          </a:p>
        </p:txBody>
      </p:sp>
      <p:cxnSp>
        <p:nvCxnSpPr>
          <p:cNvPr id="20" name="Google Shape;279;p7">
            <a:extLst>
              <a:ext uri="{FF2B5EF4-FFF2-40B4-BE49-F238E27FC236}">
                <a16:creationId xmlns:a16="http://schemas.microsoft.com/office/drawing/2014/main" id="{155B97B9-596F-A3D4-8CF3-9D47C3AF6E3E}"/>
              </a:ext>
            </a:extLst>
          </p:cNvPr>
          <p:cNvCxnSpPr>
            <a:cxnSpLocks/>
          </p:cNvCxnSpPr>
          <p:nvPr/>
        </p:nvCxnSpPr>
        <p:spPr>
          <a:xfrm>
            <a:off x="3775292" y="2849293"/>
            <a:ext cx="87927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" name="Google Shape;279;p7">
            <a:extLst>
              <a:ext uri="{FF2B5EF4-FFF2-40B4-BE49-F238E27FC236}">
                <a16:creationId xmlns:a16="http://schemas.microsoft.com/office/drawing/2014/main" id="{303515A7-3F7C-6E88-DF24-C6EF16222283}"/>
              </a:ext>
            </a:extLst>
          </p:cNvPr>
          <p:cNvCxnSpPr>
            <a:cxnSpLocks/>
          </p:cNvCxnSpPr>
          <p:nvPr/>
        </p:nvCxnSpPr>
        <p:spPr>
          <a:xfrm>
            <a:off x="7131514" y="6798754"/>
            <a:ext cx="67622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" name="Graphic 10">
            <a:extLst>
              <a:ext uri="{FF2B5EF4-FFF2-40B4-BE49-F238E27FC236}">
                <a16:creationId xmlns:a16="http://schemas.microsoft.com/office/drawing/2014/main" id="{D33B9B0B-A65D-1CEF-3800-F11387F0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69" y="359616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BBA6621C-A30F-7374-9C35-B5CF113B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981" y="4101302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(gesture)</a:t>
            </a:r>
          </a:p>
        </p:txBody>
      </p:sp>
      <p:cxnSp>
        <p:nvCxnSpPr>
          <p:cNvPr id="48" name="Google Shape;279;p7">
            <a:extLst>
              <a:ext uri="{FF2B5EF4-FFF2-40B4-BE49-F238E27FC236}">
                <a16:creationId xmlns:a16="http://schemas.microsoft.com/office/drawing/2014/main" id="{EAF99ABD-7770-C91E-FAC1-C2C47E0D91C2}"/>
              </a:ext>
            </a:extLst>
          </p:cNvPr>
          <p:cNvCxnSpPr>
            <a:cxnSpLocks/>
          </p:cNvCxnSpPr>
          <p:nvPr/>
        </p:nvCxnSpPr>
        <p:spPr>
          <a:xfrm>
            <a:off x="5219356" y="2847203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79;p7">
            <a:extLst>
              <a:ext uri="{FF2B5EF4-FFF2-40B4-BE49-F238E27FC236}">
                <a16:creationId xmlns:a16="http://schemas.microsoft.com/office/drawing/2014/main" id="{9A73119A-231D-B9B6-B277-58B1F076B2C6}"/>
              </a:ext>
            </a:extLst>
          </p:cNvPr>
          <p:cNvCxnSpPr>
            <a:cxnSpLocks/>
          </p:cNvCxnSpPr>
          <p:nvPr/>
        </p:nvCxnSpPr>
        <p:spPr>
          <a:xfrm flipV="1">
            <a:off x="6117896" y="3392085"/>
            <a:ext cx="0" cy="214648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60" name="Google Shape;279;p7">
            <a:extLst>
              <a:ext uri="{FF2B5EF4-FFF2-40B4-BE49-F238E27FC236}">
                <a16:creationId xmlns:a16="http://schemas.microsoft.com/office/drawing/2014/main" id="{A22B456F-F079-0865-828B-697059B06C2A}"/>
              </a:ext>
            </a:extLst>
          </p:cNvPr>
          <p:cNvCxnSpPr>
            <a:cxnSpLocks/>
          </p:cNvCxnSpPr>
          <p:nvPr/>
        </p:nvCxnSpPr>
        <p:spPr>
          <a:xfrm>
            <a:off x="6279020" y="3741153"/>
            <a:ext cx="2743327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77;p1">
            <a:extLst>
              <a:ext uri="{FF2B5EF4-FFF2-40B4-BE49-F238E27FC236}">
                <a16:creationId xmlns:a16="http://schemas.microsoft.com/office/drawing/2014/main" id="{0F0918D8-75FE-B845-A62C-D391577529BE}"/>
              </a:ext>
            </a:extLst>
          </p:cNvPr>
          <p:cNvSpPr txBox="1"/>
          <p:nvPr/>
        </p:nvSpPr>
        <p:spPr>
          <a:xfrm>
            <a:off x="8494331" y="3506182"/>
            <a:ext cx="55703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image</a:t>
            </a:r>
            <a:endParaRPr sz="1000" dirty="0">
              <a:latin typeface="+mn-lt"/>
            </a:endParaRPr>
          </a:p>
        </p:txBody>
      </p:sp>
      <p:sp>
        <p:nvSpPr>
          <p:cNvPr id="89" name="Google Shape;77;p1">
            <a:extLst>
              <a:ext uri="{FF2B5EF4-FFF2-40B4-BE49-F238E27FC236}">
                <a16:creationId xmlns:a16="http://schemas.microsoft.com/office/drawing/2014/main" id="{274BAF2E-9C69-8E3C-14D6-61D43FE4BDC0}"/>
              </a:ext>
            </a:extLst>
          </p:cNvPr>
          <p:cNvSpPr txBox="1"/>
          <p:nvPr/>
        </p:nvSpPr>
        <p:spPr>
          <a:xfrm>
            <a:off x="7833428" y="5570184"/>
            <a:ext cx="55703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query</a:t>
            </a:r>
            <a:endParaRPr sz="1000" dirty="0">
              <a:latin typeface="+mn-lt"/>
            </a:endParaRPr>
          </a:p>
        </p:txBody>
      </p:sp>
      <p:sp>
        <p:nvSpPr>
          <p:cNvPr id="90" name="Google Shape;77;p1">
            <a:extLst>
              <a:ext uri="{FF2B5EF4-FFF2-40B4-BE49-F238E27FC236}">
                <a16:creationId xmlns:a16="http://schemas.microsoft.com/office/drawing/2014/main" id="{340AB9AC-1B68-8425-E826-E85497FD9F8B}"/>
              </a:ext>
            </a:extLst>
          </p:cNvPr>
          <p:cNvSpPr txBox="1"/>
          <p:nvPr/>
        </p:nvSpPr>
        <p:spPr>
          <a:xfrm>
            <a:off x="6280834" y="1629890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ogg</a:t>
            </a:r>
            <a:endParaRPr sz="1000" dirty="0">
              <a:latin typeface="+mn-lt"/>
            </a:endParaRPr>
          </a:p>
        </p:txBody>
      </p:sp>
      <p:cxnSp>
        <p:nvCxnSpPr>
          <p:cNvPr id="91" name="Google Shape;279;p7">
            <a:extLst>
              <a:ext uri="{FF2B5EF4-FFF2-40B4-BE49-F238E27FC236}">
                <a16:creationId xmlns:a16="http://schemas.microsoft.com/office/drawing/2014/main" id="{8316E534-5CD9-9A55-572D-1C41833B8DAA}"/>
              </a:ext>
            </a:extLst>
          </p:cNvPr>
          <p:cNvCxnSpPr>
            <a:cxnSpLocks/>
          </p:cNvCxnSpPr>
          <p:nvPr/>
        </p:nvCxnSpPr>
        <p:spPr>
          <a:xfrm>
            <a:off x="6285894" y="3992997"/>
            <a:ext cx="2752229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97" name="Google Shape;279;p7">
            <a:extLst>
              <a:ext uri="{FF2B5EF4-FFF2-40B4-BE49-F238E27FC236}">
                <a16:creationId xmlns:a16="http://schemas.microsoft.com/office/drawing/2014/main" id="{4E7F48A2-0B11-115E-58F4-9014EA37DF8C}"/>
              </a:ext>
            </a:extLst>
          </p:cNvPr>
          <p:cNvCxnSpPr>
            <a:cxnSpLocks/>
          </p:cNvCxnSpPr>
          <p:nvPr/>
        </p:nvCxnSpPr>
        <p:spPr>
          <a:xfrm flipV="1">
            <a:off x="5949353" y="3397264"/>
            <a:ext cx="0" cy="213372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2" name="Google Shape;77;p1">
            <a:extLst>
              <a:ext uri="{FF2B5EF4-FFF2-40B4-BE49-F238E27FC236}">
                <a16:creationId xmlns:a16="http://schemas.microsoft.com/office/drawing/2014/main" id="{E9BF64C9-1A53-8F43-E3AF-3C4A2349254C}"/>
              </a:ext>
            </a:extLst>
          </p:cNvPr>
          <p:cNvSpPr txBox="1"/>
          <p:nvPr/>
        </p:nvSpPr>
        <p:spPr>
          <a:xfrm>
            <a:off x="8405482" y="3767135"/>
            <a:ext cx="73737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gesture</a:t>
            </a:r>
            <a:endParaRPr sz="1000" dirty="0">
              <a:latin typeface="+mn-lt"/>
            </a:endParaRPr>
          </a:p>
        </p:txBody>
      </p:sp>
      <p:sp>
        <p:nvSpPr>
          <p:cNvPr id="113" name="Google Shape;77;p1">
            <a:extLst>
              <a:ext uri="{FF2B5EF4-FFF2-40B4-BE49-F238E27FC236}">
                <a16:creationId xmlns:a16="http://schemas.microsoft.com/office/drawing/2014/main" id="{98DE3229-A703-A8A8-16D1-496C11C86B39}"/>
              </a:ext>
            </a:extLst>
          </p:cNvPr>
          <p:cNvSpPr txBox="1"/>
          <p:nvPr/>
        </p:nvSpPr>
        <p:spPr>
          <a:xfrm>
            <a:off x="7803458" y="5810759"/>
            <a:ext cx="64517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answer</a:t>
            </a:r>
            <a:endParaRPr sz="1000" dirty="0">
              <a:latin typeface="+mn-lt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FB4B2A21-8740-FEFC-766F-E63E1853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85" y="458165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EA665557-3AFF-9AF8-59A5-740EB83F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889" y="5087582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(voice)</a:t>
            </a:r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12CACC12-B97D-B707-0993-3A142BFF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20751" y="4572101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43109891-7CA6-014E-4303-1AF06564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641" y="5096008"/>
            <a:ext cx="995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40" name="Google Shape;279;p7">
            <a:extLst>
              <a:ext uri="{FF2B5EF4-FFF2-40B4-BE49-F238E27FC236}">
                <a16:creationId xmlns:a16="http://schemas.microsoft.com/office/drawing/2014/main" id="{FAE5155D-2FD8-865C-7FC4-25158808D4F7}"/>
              </a:ext>
            </a:extLst>
          </p:cNvPr>
          <p:cNvCxnSpPr>
            <a:cxnSpLocks/>
          </p:cNvCxnSpPr>
          <p:nvPr/>
        </p:nvCxnSpPr>
        <p:spPr>
          <a:xfrm>
            <a:off x="6266072" y="4858368"/>
            <a:ext cx="52431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3" name="Google Shape;77;p1">
            <a:extLst>
              <a:ext uri="{FF2B5EF4-FFF2-40B4-BE49-F238E27FC236}">
                <a16:creationId xmlns:a16="http://schemas.microsoft.com/office/drawing/2014/main" id="{6CB86141-14BE-98DC-55E0-E0232E7EE4A2}"/>
              </a:ext>
            </a:extLst>
          </p:cNvPr>
          <p:cNvSpPr txBox="1"/>
          <p:nvPr/>
        </p:nvSpPr>
        <p:spPr>
          <a:xfrm>
            <a:off x="3811072" y="4614184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text</a:t>
            </a:r>
            <a:endParaRPr sz="1000" dirty="0">
              <a:latin typeface="+mn-lt"/>
            </a:endParaRPr>
          </a:p>
        </p:txBody>
      </p:sp>
      <p:cxnSp>
        <p:nvCxnSpPr>
          <p:cNvPr id="116" name="Google Shape;279;p7">
            <a:extLst>
              <a:ext uri="{FF2B5EF4-FFF2-40B4-BE49-F238E27FC236}">
                <a16:creationId xmlns:a16="http://schemas.microsoft.com/office/drawing/2014/main" id="{49BE8F80-5B26-604E-0129-C91BFC1B7B6D}"/>
              </a:ext>
            </a:extLst>
          </p:cNvPr>
          <p:cNvCxnSpPr>
            <a:cxnSpLocks/>
          </p:cNvCxnSpPr>
          <p:nvPr/>
        </p:nvCxnSpPr>
        <p:spPr>
          <a:xfrm>
            <a:off x="3798193" y="4848356"/>
            <a:ext cx="188616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3" name="Google Shape;279;p7">
            <a:extLst>
              <a:ext uri="{FF2B5EF4-FFF2-40B4-BE49-F238E27FC236}">
                <a16:creationId xmlns:a16="http://schemas.microsoft.com/office/drawing/2014/main" id="{356F7707-9163-C753-AB4D-85907D0D805A}"/>
              </a:ext>
            </a:extLst>
          </p:cNvPr>
          <p:cNvCxnSpPr>
            <a:cxnSpLocks/>
          </p:cNvCxnSpPr>
          <p:nvPr/>
        </p:nvCxnSpPr>
        <p:spPr>
          <a:xfrm>
            <a:off x="6273371" y="1587811"/>
            <a:ext cx="85964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" name="Google Shape;279;p7">
            <a:extLst>
              <a:ext uri="{FF2B5EF4-FFF2-40B4-BE49-F238E27FC236}">
                <a16:creationId xmlns:a16="http://schemas.microsoft.com/office/drawing/2014/main" id="{A9E847D2-1594-FCF2-7133-1F7AFC012D41}"/>
              </a:ext>
            </a:extLst>
          </p:cNvPr>
          <p:cNvCxnSpPr>
            <a:cxnSpLocks/>
          </p:cNvCxnSpPr>
          <p:nvPr/>
        </p:nvCxnSpPr>
        <p:spPr>
          <a:xfrm>
            <a:off x="6258546" y="1884998"/>
            <a:ext cx="85964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7" name="Google Shape;279;p7">
            <a:extLst>
              <a:ext uri="{FF2B5EF4-FFF2-40B4-BE49-F238E27FC236}">
                <a16:creationId xmlns:a16="http://schemas.microsoft.com/office/drawing/2014/main" id="{257130A9-518D-4AEB-BEC3-81DA692047DE}"/>
              </a:ext>
            </a:extLst>
          </p:cNvPr>
          <p:cNvCxnSpPr>
            <a:cxnSpLocks/>
          </p:cNvCxnSpPr>
          <p:nvPr/>
        </p:nvCxnSpPr>
        <p:spPr>
          <a:xfrm flipV="1">
            <a:off x="7018135" y="6555022"/>
            <a:ext cx="0" cy="124969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279;p7">
            <a:extLst>
              <a:ext uri="{FF2B5EF4-FFF2-40B4-BE49-F238E27FC236}">
                <a16:creationId xmlns:a16="http://schemas.microsoft.com/office/drawing/2014/main" id="{BE85A2DA-E98B-3BB8-B3F2-9EC85367FA11}"/>
              </a:ext>
            </a:extLst>
          </p:cNvPr>
          <p:cNvCxnSpPr>
            <a:cxnSpLocks/>
          </p:cNvCxnSpPr>
          <p:nvPr/>
        </p:nvCxnSpPr>
        <p:spPr>
          <a:xfrm>
            <a:off x="5219356" y="7985878"/>
            <a:ext cx="258410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5" name="Google Shape;77;p1">
            <a:extLst>
              <a:ext uri="{FF2B5EF4-FFF2-40B4-BE49-F238E27FC236}">
                <a16:creationId xmlns:a16="http://schemas.microsoft.com/office/drawing/2014/main" id="{ABB32FA0-4698-31E0-31AE-1A89BC1A16E5}"/>
              </a:ext>
            </a:extLst>
          </p:cNvPr>
          <p:cNvSpPr txBox="1"/>
          <p:nvPr/>
        </p:nvSpPr>
        <p:spPr>
          <a:xfrm>
            <a:off x="6301194" y="1366745"/>
            <a:ext cx="79894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msg</a:t>
            </a:r>
            <a:endParaRPr sz="1000" dirty="0">
              <a:latin typeface="+mn-lt"/>
            </a:endParaRPr>
          </a:p>
        </p:txBody>
      </p:sp>
      <p:pic>
        <p:nvPicPr>
          <p:cNvPr id="107" name="Graphic 10">
            <a:extLst>
              <a:ext uri="{FF2B5EF4-FFF2-40B4-BE49-F238E27FC236}">
                <a16:creationId xmlns:a16="http://schemas.microsoft.com/office/drawing/2014/main" id="{D01B41D6-331B-CAD3-D48B-3A7804B8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258" y="142268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0">
            <a:extLst>
              <a:ext uri="{FF2B5EF4-FFF2-40B4-BE49-F238E27FC236}">
                <a16:creationId xmlns:a16="http://schemas.microsoft.com/office/drawing/2014/main" id="{E071257F-5881-2F9D-BB65-01AE2BA5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70" y="1927819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(polly)</a:t>
            </a:r>
          </a:p>
        </p:txBody>
      </p:sp>
      <p:cxnSp>
        <p:nvCxnSpPr>
          <p:cNvPr id="115" name="Google Shape;279;p7">
            <a:extLst>
              <a:ext uri="{FF2B5EF4-FFF2-40B4-BE49-F238E27FC236}">
                <a16:creationId xmlns:a16="http://schemas.microsoft.com/office/drawing/2014/main" id="{0D7A7B48-C57E-E118-BFC4-BF101FF67B9B}"/>
              </a:ext>
            </a:extLst>
          </p:cNvPr>
          <p:cNvCxnSpPr>
            <a:cxnSpLocks/>
          </p:cNvCxnSpPr>
          <p:nvPr/>
        </p:nvCxnSpPr>
        <p:spPr>
          <a:xfrm flipV="1">
            <a:off x="6118021" y="2314639"/>
            <a:ext cx="0" cy="214648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17" name="Google Shape;279;p7">
            <a:extLst>
              <a:ext uri="{FF2B5EF4-FFF2-40B4-BE49-F238E27FC236}">
                <a16:creationId xmlns:a16="http://schemas.microsoft.com/office/drawing/2014/main" id="{34EC1D42-04EF-8C13-AC0D-C8AF672E4958}"/>
              </a:ext>
            </a:extLst>
          </p:cNvPr>
          <p:cNvCxnSpPr>
            <a:cxnSpLocks/>
          </p:cNvCxnSpPr>
          <p:nvPr/>
        </p:nvCxnSpPr>
        <p:spPr>
          <a:xfrm flipV="1">
            <a:off x="5949478" y="2311109"/>
            <a:ext cx="0" cy="213372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8" name="Google Shape;279;p7">
            <a:extLst>
              <a:ext uri="{FF2B5EF4-FFF2-40B4-BE49-F238E27FC236}">
                <a16:creationId xmlns:a16="http://schemas.microsoft.com/office/drawing/2014/main" id="{23A5910E-358F-9E38-B960-7E0E54044F4B}"/>
              </a:ext>
            </a:extLst>
          </p:cNvPr>
          <p:cNvCxnSpPr>
            <a:cxnSpLocks/>
          </p:cNvCxnSpPr>
          <p:nvPr/>
        </p:nvCxnSpPr>
        <p:spPr>
          <a:xfrm>
            <a:off x="3774188" y="2948693"/>
            <a:ext cx="87927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23" name="Google Shape;279;p7">
            <a:extLst>
              <a:ext uri="{FF2B5EF4-FFF2-40B4-BE49-F238E27FC236}">
                <a16:creationId xmlns:a16="http://schemas.microsoft.com/office/drawing/2014/main" id="{2F260B82-370A-279F-8FD5-BCCC365E1118}"/>
              </a:ext>
            </a:extLst>
          </p:cNvPr>
          <p:cNvCxnSpPr>
            <a:cxnSpLocks/>
          </p:cNvCxnSpPr>
          <p:nvPr/>
        </p:nvCxnSpPr>
        <p:spPr>
          <a:xfrm>
            <a:off x="5207226" y="2964871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0E0D8A-C30D-CBD9-0C72-182027EE7EB1}"/>
              </a:ext>
            </a:extLst>
          </p:cNvPr>
          <p:cNvSpPr/>
          <p:nvPr/>
        </p:nvSpPr>
        <p:spPr>
          <a:xfrm>
            <a:off x="2732273" y="6369690"/>
            <a:ext cx="835394" cy="6970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Gesture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Analyzer</a:t>
            </a:r>
          </a:p>
        </p:txBody>
      </p:sp>
    </p:spTree>
    <p:extLst>
      <p:ext uri="{BB962C8B-B14F-4D97-AF65-F5344CB8AC3E}">
        <p14:creationId xmlns:p14="http://schemas.microsoft.com/office/powerpoint/2010/main" val="97825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32203</TotalTime>
  <Words>88</Words>
  <Application>Microsoft Macintosh PowerPoint</Application>
  <PresentationFormat>A3 Paper (297x420 mm)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Malgun Gothic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Microsoft Office User</cp:lastModifiedBy>
  <cp:revision>659</cp:revision>
  <dcterms:created xsi:type="dcterms:W3CDTF">2021-04-23T15:53:44Z</dcterms:created>
  <dcterms:modified xsi:type="dcterms:W3CDTF">2024-03-24T00:29:14Z</dcterms:modified>
</cp:coreProperties>
</file>