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9" r:id="rId3"/>
    <p:sldId id="256" r:id="rId4"/>
    <p:sldId id="267" r:id="rId5"/>
    <p:sldId id="266" r:id="rId6"/>
    <p:sldId id="263" r:id="rId7"/>
    <p:sldId id="271" r:id="rId8"/>
    <p:sldId id="259" r:id="rId9"/>
    <p:sldId id="260" r:id="rId10"/>
    <p:sldId id="270" r:id="rId11"/>
    <p:sldId id="264" r:id="rId12"/>
    <p:sldId id="262" r:id="rId13"/>
    <p:sldId id="272" r:id="rId14"/>
    <p:sldId id="261"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FBF"/>
    <a:srgbClr val="89D1A3"/>
    <a:srgbClr val="93B3C8"/>
    <a:srgbClr val="F3B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D3C68-87B9-A04D-9F91-915DD9A672A8}" v="13" dt="2022-11-20T15:02:58.697"/>
    <p1510:client id="{6A888792-A335-439D-8F09-08D50A0CDBCE}" v="2401" dt="2022-11-20T22:57:48.377"/>
    <p1510:client id="{74BBA7CB-4C93-46D5-8394-DCDA02DE9383}" v="4" dt="2022-11-20T21:38:08.007"/>
    <p1510:client id="{A77E49FE-8F1A-4DBC-98D6-149BB5FB996C}" v="995" dt="2022-11-20T21:13:41.991"/>
    <p1510:client id="{EF2351E6-662F-4662-8342-458FD616E8BF}" v="944" dt="2022-11-20T14:44:56.613"/>
    <p1510:client id="{FFF32090-1282-4FC6-90B0-3C4B745A5400}" v="404" dt="2022-11-20T15:18:14.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062A-D40B-72DD-B202-943512038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30C7E08A-F8E0-B0AE-BED7-EC15787DB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23524D51-4AE3-D2C4-2F84-409ADE14F113}"/>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5" name="Footer Placeholder 4">
            <a:extLst>
              <a:ext uri="{FF2B5EF4-FFF2-40B4-BE49-F238E27FC236}">
                <a16:creationId xmlns:a16="http://schemas.microsoft.com/office/drawing/2014/main" id="{D34F1060-26C3-2CB8-63F4-A33310AA51D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68E55EE-E8B2-B99A-65F7-DE2A11212080}"/>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23005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B31E-7764-2162-EF1B-7575A46E0FBE}"/>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353F24EC-919C-6615-9FA8-F23BB881EF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0753580C-ACDC-A2A4-D578-33FFFC3E1EC9}"/>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5" name="Footer Placeholder 4">
            <a:extLst>
              <a:ext uri="{FF2B5EF4-FFF2-40B4-BE49-F238E27FC236}">
                <a16:creationId xmlns:a16="http://schemas.microsoft.com/office/drawing/2014/main" id="{EA8502D8-B816-0E0E-6BFD-7CBD987EA44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767A441-A24F-C32E-0AC2-3AF7A5CC4AE3}"/>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83073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CDBB52-D04C-DEED-E23D-E3BE41918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5D5631F-9242-3EE8-41CD-E43A7C512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AD2FC04-7575-E4C0-9BB6-796A69704037}"/>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5" name="Footer Placeholder 4">
            <a:extLst>
              <a:ext uri="{FF2B5EF4-FFF2-40B4-BE49-F238E27FC236}">
                <a16:creationId xmlns:a16="http://schemas.microsoft.com/office/drawing/2014/main" id="{38221D23-522D-221E-FF90-883F5A9AB67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61ED1E4-FBB8-2C22-5C3A-C6FB6FB5CC63}"/>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22903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90FE-D014-B378-C9B5-ECA00912E821}"/>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485B7623-A2A5-C5FD-BAF8-E104E011B2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BF760F97-079C-F999-2308-C563FF5C91FF}"/>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5" name="Footer Placeholder 4">
            <a:extLst>
              <a:ext uri="{FF2B5EF4-FFF2-40B4-BE49-F238E27FC236}">
                <a16:creationId xmlns:a16="http://schemas.microsoft.com/office/drawing/2014/main" id="{871CF3BD-87E1-8EC3-0B80-AE7EEF2B8AC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2D068EE-7083-4655-BC7E-0137DA27A2F8}"/>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3322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E08-0C52-83D2-4907-23F46AEE0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1F45DD30-F41D-B26E-4FD6-18EE009FD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2E8391-ECB9-AD50-039A-300E8B2E5029}"/>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5" name="Footer Placeholder 4">
            <a:extLst>
              <a:ext uri="{FF2B5EF4-FFF2-40B4-BE49-F238E27FC236}">
                <a16:creationId xmlns:a16="http://schemas.microsoft.com/office/drawing/2014/main" id="{DA26FF3C-3104-F255-28E9-15A99D9997F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9667505-2081-96B6-AFBE-4A03FC45635E}"/>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98406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B3DE-CF57-53C0-9C4C-9C18D4225668}"/>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251CC3E8-A18D-7715-14E3-16596BC28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E5D79F46-8B48-3F20-09FB-686C666CF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50A244B1-062A-3F2E-E59D-AC1AACC95DF9}"/>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6" name="Footer Placeholder 5">
            <a:extLst>
              <a:ext uri="{FF2B5EF4-FFF2-40B4-BE49-F238E27FC236}">
                <a16:creationId xmlns:a16="http://schemas.microsoft.com/office/drawing/2014/main" id="{8013BB85-BF6C-EA8A-EFC8-FDA181A89304}"/>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5AA924E-7F09-3B6A-1D25-E17F6E958A1C}"/>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0312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841F-F597-56A8-E424-AAAB0D1D171A}"/>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C1FCCB2C-E8D8-73D0-F4BF-9D8AF809C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A668B-6CBE-44E5-6476-59A28AEC4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B7F4F1A9-58F2-71F8-7D63-A89D1860F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6E72F-3B00-9B7F-071C-F32F9B5F0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67DEFC2E-A0A1-500D-F002-7FEF586C72C3}"/>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8" name="Footer Placeholder 7">
            <a:extLst>
              <a:ext uri="{FF2B5EF4-FFF2-40B4-BE49-F238E27FC236}">
                <a16:creationId xmlns:a16="http://schemas.microsoft.com/office/drawing/2014/main" id="{456D016C-10F7-E1ED-A7E8-D55CCF42A234}"/>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B7400304-A755-C799-778A-2F114E0C5B36}"/>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94847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D04D-324B-5F88-45E4-C86D029EB2B0}"/>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825AA2C0-AC5F-2968-B3A6-BD4084093318}"/>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4" name="Footer Placeholder 3">
            <a:extLst>
              <a:ext uri="{FF2B5EF4-FFF2-40B4-BE49-F238E27FC236}">
                <a16:creationId xmlns:a16="http://schemas.microsoft.com/office/drawing/2014/main" id="{A8A6967A-D700-C795-0A18-C40A9C5EE10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8F8A2D04-5C2C-5F4D-CDB2-0A526B50DE4C}"/>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74902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F8616-9765-62C4-22FF-23C36DC94EFA}"/>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3" name="Footer Placeholder 2">
            <a:extLst>
              <a:ext uri="{FF2B5EF4-FFF2-40B4-BE49-F238E27FC236}">
                <a16:creationId xmlns:a16="http://schemas.microsoft.com/office/drawing/2014/main" id="{5056C3ED-68E1-215B-1C20-F73D095456F6}"/>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24B144D-7C82-6494-A32A-F9B7DFF32635}"/>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5066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A5EA-30CA-17D7-81E5-3F4692C5A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84076ED5-1F7B-33EF-1F26-E3F006F27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D075A118-1414-CBFA-3842-E0FB730C8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3EED6-EC15-E9D2-BBC2-7622EFE9F470}"/>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6" name="Footer Placeholder 5">
            <a:extLst>
              <a:ext uri="{FF2B5EF4-FFF2-40B4-BE49-F238E27FC236}">
                <a16:creationId xmlns:a16="http://schemas.microsoft.com/office/drawing/2014/main" id="{F621BD4D-3C3B-D268-1055-A6EE72423E9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2F49683-D0E0-0A1C-3658-807D01CCF247}"/>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58968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419E-95CF-3B75-87DC-DC7A1A849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7D8C21FA-494F-6404-CEBB-ADDCEB004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D037895A-C4C0-3082-35A1-D63192A07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D9228-A80E-9BF7-779D-9D43E9DAC9D6}"/>
              </a:ext>
            </a:extLst>
          </p:cNvPr>
          <p:cNvSpPr>
            <a:spLocks noGrp="1"/>
          </p:cNvSpPr>
          <p:nvPr>
            <p:ph type="dt" sz="half" idx="10"/>
          </p:nvPr>
        </p:nvSpPr>
        <p:spPr/>
        <p:txBody>
          <a:bodyPr/>
          <a:lstStyle/>
          <a:p>
            <a:fld id="{638941B0-F4D5-4460-BCAD-F7E2B41A8257}" type="datetimeFigureOut">
              <a:rPr lang="fr-FR" smtClean="0"/>
              <a:t>20/11/2022</a:t>
            </a:fld>
            <a:endParaRPr lang="fr-FR"/>
          </a:p>
        </p:txBody>
      </p:sp>
      <p:sp>
        <p:nvSpPr>
          <p:cNvPr id="6" name="Footer Placeholder 5">
            <a:extLst>
              <a:ext uri="{FF2B5EF4-FFF2-40B4-BE49-F238E27FC236}">
                <a16:creationId xmlns:a16="http://schemas.microsoft.com/office/drawing/2014/main" id="{E7D7874F-6D00-0022-8971-B51946BA636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7B841BF-3056-DB7C-3BCA-5050211A01C3}"/>
              </a:ext>
            </a:extLst>
          </p:cNvPr>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83467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A65701-E38F-22AB-CC60-425419742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94B2E706-7F25-3F8C-BED9-8E5D6705F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A81CD632-85EF-7820-7FEE-22246FB06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20/11/2022</a:t>
            </a:fld>
            <a:endParaRPr lang="fr-FR"/>
          </a:p>
        </p:txBody>
      </p:sp>
      <p:sp>
        <p:nvSpPr>
          <p:cNvPr id="5" name="Footer Placeholder 4">
            <a:extLst>
              <a:ext uri="{FF2B5EF4-FFF2-40B4-BE49-F238E27FC236}">
                <a16:creationId xmlns:a16="http://schemas.microsoft.com/office/drawing/2014/main" id="{C7449212-D920-A714-C60F-D11C2976A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95C37C9-F25A-BF74-F817-B141BA0BD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7514559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60C394-C847-85A7-E79B-11F253A3ECF1}"/>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5" name="Rectangle 4">
            <a:extLst>
              <a:ext uri="{FF2B5EF4-FFF2-40B4-BE49-F238E27FC236}">
                <a16:creationId xmlns:a16="http://schemas.microsoft.com/office/drawing/2014/main" id="{7BB76226-0C16-BA47-04E2-849FC3C8602F}"/>
              </a:ext>
            </a:extLst>
          </p:cNvPr>
          <p:cNvSpPr/>
          <p:nvPr/>
        </p:nvSpPr>
        <p:spPr>
          <a:xfrm>
            <a:off x="10932000" y="14176"/>
            <a:ext cx="1279291"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7" name="Rectangle 6">
            <a:extLst>
              <a:ext uri="{FF2B5EF4-FFF2-40B4-BE49-F238E27FC236}">
                <a16:creationId xmlns:a16="http://schemas.microsoft.com/office/drawing/2014/main" id="{EE3C7FB1-A747-0793-9F1D-C9AFBC05A8BE}"/>
              </a:ext>
            </a:extLst>
          </p:cNvPr>
          <p:cNvSpPr/>
          <p:nvPr/>
        </p:nvSpPr>
        <p:spPr>
          <a:xfrm>
            <a:off x="10932000" y="345240"/>
            <a:ext cx="1269645"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fr-BE" sz="1500" b="0" strike="noStrike" spc="-1" dirty="0">
              <a:latin typeface="Arial"/>
            </a:endParaRPr>
          </a:p>
        </p:txBody>
      </p:sp>
      <p:sp>
        <p:nvSpPr>
          <p:cNvPr id="9" name="Rectangle 8">
            <a:extLst>
              <a:ext uri="{FF2B5EF4-FFF2-40B4-BE49-F238E27FC236}">
                <a16:creationId xmlns:a16="http://schemas.microsoft.com/office/drawing/2014/main" id="{B3FC66DE-DF0F-B57A-C126-47ED2AB5B111}"/>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C7A15CEA-029E-A1EE-1190-341187B7276C}"/>
              </a:ext>
            </a:extLst>
          </p:cNvPr>
          <p:cNvPicPr/>
          <p:nvPr/>
        </p:nvPicPr>
        <p:blipFill>
          <a:blip r:embed="rId2"/>
          <a:stretch/>
        </p:blipFill>
        <p:spPr>
          <a:xfrm>
            <a:off x="1923195" y="46935"/>
            <a:ext cx="323280" cy="323280"/>
          </a:xfrm>
          <a:prstGeom prst="rect">
            <a:avLst/>
          </a:prstGeom>
          <a:ln w="0">
            <a:noFill/>
          </a:ln>
        </p:spPr>
      </p:pic>
      <p:sp>
        <p:nvSpPr>
          <p:cNvPr id="13" name="Rectangle 12">
            <a:extLst>
              <a:ext uri="{FF2B5EF4-FFF2-40B4-BE49-F238E27FC236}">
                <a16:creationId xmlns:a16="http://schemas.microsoft.com/office/drawing/2014/main" id="{AA978E7E-3B6B-2328-1C04-45E5E0D2C6C2}"/>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a:latin typeface="Arial"/>
              <a:cs typeface="Arial"/>
            </a:endParaRPr>
          </a:p>
        </p:txBody>
      </p:sp>
      <p:sp>
        <p:nvSpPr>
          <p:cNvPr id="15" name="Rectangle 14">
            <a:extLst>
              <a:ext uri="{FF2B5EF4-FFF2-40B4-BE49-F238E27FC236}">
                <a16:creationId xmlns:a16="http://schemas.microsoft.com/office/drawing/2014/main" id="{60BC0F08-1DF0-819D-5041-CAB7055C2169}"/>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7" name="Rectangle 16">
            <a:extLst>
              <a:ext uri="{FF2B5EF4-FFF2-40B4-BE49-F238E27FC236}">
                <a16:creationId xmlns:a16="http://schemas.microsoft.com/office/drawing/2014/main" id="{F4317E1A-D214-9812-6C4C-BC872F7725EF}"/>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19" name="Rectangle 18">
            <a:extLst>
              <a:ext uri="{FF2B5EF4-FFF2-40B4-BE49-F238E27FC236}">
                <a16:creationId xmlns:a16="http://schemas.microsoft.com/office/drawing/2014/main" id="{DE14CD87-AC98-91A3-6682-1D889C9582F9}"/>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6" name="Rectangle 5">
            <a:extLst>
              <a:ext uri="{FF2B5EF4-FFF2-40B4-BE49-F238E27FC236}">
                <a16:creationId xmlns:a16="http://schemas.microsoft.com/office/drawing/2014/main" id="{8DEB3D5A-545A-1FFC-D64F-D18A8CE41D76}"/>
              </a:ext>
            </a:extLst>
          </p:cNvPr>
          <p:cNvSpPr/>
          <p:nvPr/>
        </p:nvSpPr>
        <p:spPr>
          <a:xfrm>
            <a:off x="9266" y="732357"/>
            <a:ext cx="12202025" cy="1680812"/>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lvl="3"/>
            <a:r>
              <a:rPr lang="fr-BE" sz="2400" b="1" spc="-1" dirty="0">
                <a:latin typeface="Arial"/>
              </a:rPr>
              <a:t>BIENVENUE SUR CATBYTE</a:t>
            </a:r>
          </a:p>
          <a:p>
            <a:pPr lvl="3"/>
            <a:endParaRPr lang="fr-BE" sz="2400" b="1" strike="noStrike" spc="-1">
              <a:latin typeface="Arial"/>
            </a:endParaRPr>
          </a:p>
          <a:p>
            <a:pPr lvl="3"/>
            <a:r>
              <a:rPr lang="fr-BE" sz="1600" spc="-1" dirty="0">
                <a:latin typeface="Arial"/>
              </a:rPr>
              <a:t>Sur ce site, tu peux apprendre la théorie tout en pratiquant ! Pour plus de fun, on te conseille de t'inscrire pour bénéficier des défis, de poser tes question sur le forum aussi de pouvoir reprendre tes leçons là où tu t'es arrêté !</a:t>
            </a:r>
            <a:endParaRPr lang="fr-BE" sz="1600" strike="noStrike" spc="-1" dirty="0">
              <a:latin typeface="Arial"/>
              <a:cs typeface="Arial"/>
            </a:endParaRPr>
          </a:p>
        </p:txBody>
      </p:sp>
      <p:sp>
        <p:nvSpPr>
          <p:cNvPr id="10" name="Rectangle 9">
            <a:extLst>
              <a:ext uri="{FF2B5EF4-FFF2-40B4-BE49-F238E27FC236}">
                <a16:creationId xmlns:a16="http://schemas.microsoft.com/office/drawing/2014/main" id="{971FD73B-2C85-EBD0-E085-68E1B240B92C}"/>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20" name="TextBox 19">
            <a:extLst>
              <a:ext uri="{FF2B5EF4-FFF2-40B4-BE49-F238E27FC236}">
                <a16:creationId xmlns:a16="http://schemas.microsoft.com/office/drawing/2014/main" id="{60383581-EFD1-54A1-73F4-4BA1E4C6B08E}"/>
              </a:ext>
            </a:extLst>
          </p:cNvPr>
          <p:cNvSpPr txBox="1"/>
          <p:nvPr/>
        </p:nvSpPr>
        <p:spPr>
          <a:xfrm>
            <a:off x="1299257" y="2625248"/>
            <a:ext cx="95948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Lorem ipsum dolor sit </a:t>
            </a:r>
            <a:r>
              <a:rPr lang="en-US" err="1">
                <a:ea typeface="+mn-lt"/>
                <a:cs typeface="+mn-lt"/>
              </a:rPr>
              <a:t>amet</a:t>
            </a:r>
            <a:r>
              <a:rPr lang="en-US">
                <a:ea typeface="+mn-lt"/>
                <a:cs typeface="+mn-lt"/>
              </a:rPr>
              <a:t>, </a:t>
            </a:r>
            <a:r>
              <a:rPr lang="en-US" err="1">
                <a:ea typeface="+mn-lt"/>
                <a:cs typeface="+mn-lt"/>
              </a:rPr>
              <a:t>consectetur</a:t>
            </a:r>
            <a:r>
              <a:rPr lang="en-US">
                <a:ea typeface="+mn-lt"/>
                <a:cs typeface="+mn-lt"/>
              </a:rPr>
              <a:t> </a:t>
            </a:r>
            <a:r>
              <a:rPr lang="en-US" err="1">
                <a:ea typeface="+mn-lt"/>
                <a:cs typeface="+mn-lt"/>
              </a:rPr>
              <a:t>adipiscing</a:t>
            </a:r>
            <a:r>
              <a:rPr lang="en-US">
                <a:ea typeface="+mn-lt"/>
                <a:cs typeface="+mn-lt"/>
              </a:rPr>
              <a:t> </a:t>
            </a:r>
            <a:r>
              <a:rPr lang="en-US" err="1">
                <a:ea typeface="+mn-lt"/>
                <a:cs typeface="+mn-lt"/>
              </a:rPr>
              <a:t>elit</a:t>
            </a:r>
            <a:r>
              <a:rPr lang="en-US">
                <a:ea typeface="+mn-lt"/>
                <a:cs typeface="+mn-lt"/>
              </a:rPr>
              <a:t>. Duis maximus </a:t>
            </a:r>
            <a:r>
              <a:rPr lang="en-US" err="1">
                <a:ea typeface="+mn-lt"/>
                <a:cs typeface="+mn-lt"/>
              </a:rPr>
              <a:t>ultrices</a:t>
            </a:r>
            <a:r>
              <a:rPr lang="en-US">
                <a:ea typeface="+mn-lt"/>
                <a:cs typeface="+mn-lt"/>
              </a:rPr>
              <a:t> </a:t>
            </a:r>
            <a:r>
              <a:rPr lang="en-US" err="1">
                <a:ea typeface="+mn-lt"/>
                <a:cs typeface="+mn-lt"/>
              </a:rPr>
              <a:t>lectus</a:t>
            </a:r>
            <a:r>
              <a:rPr lang="en-US">
                <a:ea typeface="+mn-lt"/>
                <a:cs typeface="+mn-lt"/>
              </a:rPr>
              <a:t> in </a:t>
            </a:r>
            <a:r>
              <a:rPr lang="en-US" err="1">
                <a:ea typeface="+mn-lt"/>
                <a:cs typeface="+mn-lt"/>
              </a:rPr>
              <a:t>dignissim</a:t>
            </a:r>
            <a:r>
              <a:rPr lang="en-US">
                <a:ea typeface="+mn-lt"/>
                <a:cs typeface="+mn-lt"/>
              </a:rPr>
              <a:t>. Sed </a:t>
            </a:r>
            <a:r>
              <a:rPr lang="en-US" err="1">
                <a:ea typeface="+mn-lt"/>
                <a:cs typeface="+mn-lt"/>
              </a:rPr>
              <a:t>nec</a:t>
            </a:r>
            <a:r>
              <a:rPr lang="en-US">
                <a:ea typeface="+mn-lt"/>
                <a:cs typeface="+mn-lt"/>
              </a:rPr>
              <a:t> </a:t>
            </a:r>
            <a:r>
              <a:rPr lang="en-US" err="1">
                <a:ea typeface="+mn-lt"/>
                <a:cs typeface="+mn-lt"/>
              </a:rPr>
              <a:t>lobortis</a:t>
            </a:r>
            <a:r>
              <a:rPr lang="en-US">
                <a:ea typeface="+mn-lt"/>
                <a:cs typeface="+mn-lt"/>
              </a:rPr>
              <a:t> dolor. Sed </a:t>
            </a:r>
            <a:r>
              <a:rPr lang="en-US" err="1">
                <a:ea typeface="+mn-lt"/>
                <a:cs typeface="+mn-lt"/>
              </a:rPr>
              <a:t>dapibus</a:t>
            </a:r>
            <a:r>
              <a:rPr lang="en-US">
                <a:ea typeface="+mn-lt"/>
                <a:cs typeface="+mn-lt"/>
              </a:rPr>
              <a:t> </a:t>
            </a:r>
            <a:r>
              <a:rPr lang="en-US" err="1">
                <a:ea typeface="+mn-lt"/>
                <a:cs typeface="+mn-lt"/>
              </a:rPr>
              <a:t>arcu</a:t>
            </a:r>
            <a:r>
              <a:rPr lang="en-US">
                <a:ea typeface="+mn-lt"/>
                <a:cs typeface="+mn-lt"/>
              </a:rPr>
              <a:t> </a:t>
            </a:r>
            <a:r>
              <a:rPr lang="en-US" err="1">
                <a:ea typeface="+mn-lt"/>
                <a:cs typeface="+mn-lt"/>
              </a:rPr>
              <a:t>quis</a:t>
            </a:r>
            <a:r>
              <a:rPr lang="en-US">
                <a:ea typeface="+mn-lt"/>
                <a:cs typeface="+mn-lt"/>
              </a:rPr>
              <a:t> </a:t>
            </a:r>
            <a:r>
              <a:rPr lang="en-US" err="1">
                <a:ea typeface="+mn-lt"/>
                <a:cs typeface="+mn-lt"/>
              </a:rPr>
              <a:t>malesuada</a:t>
            </a:r>
            <a:r>
              <a:rPr lang="en-US">
                <a:ea typeface="+mn-lt"/>
                <a:cs typeface="+mn-lt"/>
              </a:rPr>
              <a:t> </a:t>
            </a:r>
            <a:r>
              <a:rPr lang="en-US" err="1">
                <a:ea typeface="+mn-lt"/>
                <a:cs typeface="+mn-lt"/>
              </a:rPr>
              <a:t>pretium</a:t>
            </a:r>
            <a:r>
              <a:rPr lang="en-US">
                <a:ea typeface="+mn-lt"/>
                <a:cs typeface="+mn-lt"/>
              </a:rPr>
              <a:t>. </a:t>
            </a:r>
            <a:r>
              <a:rPr lang="en-US" err="1">
                <a:ea typeface="+mn-lt"/>
                <a:cs typeface="+mn-lt"/>
              </a:rPr>
              <a:t>Quisque</a:t>
            </a:r>
            <a:r>
              <a:rPr lang="en-US">
                <a:ea typeface="+mn-lt"/>
                <a:cs typeface="+mn-lt"/>
              </a:rPr>
              <a:t> et </a:t>
            </a:r>
            <a:r>
              <a:rPr lang="en-US" err="1">
                <a:ea typeface="+mn-lt"/>
                <a:cs typeface="+mn-lt"/>
              </a:rPr>
              <a:t>sagittis</a:t>
            </a:r>
            <a:r>
              <a:rPr lang="en-US">
                <a:ea typeface="+mn-lt"/>
                <a:cs typeface="+mn-lt"/>
              </a:rPr>
              <a:t> </a:t>
            </a:r>
            <a:r>
              <a:rPr lang="en-US" err="1">
                <a:ea typeface="+mn-lt"/>
                <a:cs typeface="+mn-lt"/>
              </a:rPr>
              <a:t>enim</a:t>
            </a:r>
            <a:r>
              <a:rPr lang="en-US">
                <a:ea typeface="+mn-lt"/>
                <a:cs typeface="+mn-lt"/>
              </a:rPr>
              <a:t>, vel </a:t>
            </a:r>
            <a:r>
              <a:rPr lang="en-US" err="1">
                <a:ea typeface="+mn-lt"/>
                <a:cs typeface="+mn-lt"/>
              </a:rPr>
              <a:t>ultricies</a:t>
            </a:r>
            <a:r>
              <a:rPr lang="en-US">
                <a:ea typeface="+mn-lt"/>
                <a:cs typeface="+mn-lt"/>
              </a:rPr>
              <a:t> nisi. Nunc a </a:t>
            </a:r>
            <a:r>
              <a:rPr lang="en-US" err="1">
                <a:ea typeface="+mn-lt"/>
                <a:cs typeface="+mn-lt"/>
              </a:rPr>
              <a:t>est</a:t>
            </a:r>
            <a:r>
              <a:rPr lang="en-US">
                <a:ea typeface="+mn-lt"/>
                <a:cs typeface="+mn-lt"/>
              </a:rPr>
              <a:t> </a:t>
            </a:r>
            <a:r>
              <a:rPr lang="en-US" err="1">
                <a:ea typeface="+mn-lt"/>
                <a:cs typeface="+mn-lt"/>
              </a:rPr>
              <a:t>ut</a:t>
            </a:r>
            <a:r>
              <a:rPr lang="en-US">
                <a:ea typeface="+mn-lt"/>
                <a:cs typeface="+mn-lt"/>
              </a:rPr>
              <a:t> </a:t>
            </a:r>
            <a:r>
              <a:rPr lang="en-US" err="1">
                <a:ea typeface="+mn-lt"/>
                <a:cs typeface="+mn-lt"/>
              </a:rPr>
              <a:t>risus</a:t>
            </a:r>
            <a:r>
              <a:rPr lang="en-US">
                <a:ea typeface="+mn-lt"/>
                <a:cs typeface="+mn-lt"/>
              </a:rPr>
              <a:t> </a:t>
            </a:r>
            <a:r>
              <a:rPr lang="en-US" err="1">
                <a:ea typeface="+mn-lt"/>
                <a:cs typeface="+mn-lt"/>
              </a:rPr>
              <a:t>posuere</a:t>
            </a:r>
            <a:r>
              <a:rPr lang="en-US">
                <a:ea typeface="+mn-lt"/>
                <a:cs typeface="+mn-lt"/>
              </a:rPr>
              <a:t> </a:t>
            </a:r>
            <a:r>
              <a:rPr lang="en-US" err="1">
                <a:ea typeface="+mn-lt"/>
                <a:cs typeface="+mn-lt"/>
              </a:rPr>
              <a:t>vehicula</a:t>
            </a:r>
            <a:r>
              <a:rPr lang="en-US">
                <a:ea typeface="+mn-lt"/>
                <a:cs typeface="+mn-lt"/>
              </a:rPr>
              <a:t>.</a:t>
            </a:r>
          </a:p>
        </p:txBody>
      </p:sp>
      <p:sp>
        <p:nvSpPr>
          <p:cNvPr id="2" name="Rectangle: Rounded Corners 1">
            <a:extLst>
              <a:ext uri="{FF2B5EF4-FFF2-40B4-BE49-F238E27FC236}">
                <a16:creationId xmlns:a16="http://schemas.microsoft.com/office/drawing/2014/main" id="{48863638-0B67-E6B4-53ED-89451AA27E3C}"/>
              </a:ext>
            </a:extLst>
          </p:cNvPr>
          <p:cNvSpPr/>
          <p:nvPr/>
        </p:nvSpPr>
        <p:spPr>
          <a:xfrm>
            <a:off x="2999772" y="4427315"/>
            <a:ext cx="2884025" cy="1311798"/>
          </a:xfrm>
          <a:prstGeom prst="round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Commencer </a:t>
            </a:r>
            <a:r>
              <a:rPr lang="fr-FR" dirty="0">
                <a:solidFill>
                  <a:schemeClr val="tx1"/>
                </a:solidFill>
                <a:cs typeface="Calibri"/>
              </a:rPr>
              <a:t>leçon</a:t>
            </a:r>
            <a:br>
              <a:rPr lang="en-US" dirty="0">
                <a:solidFill>
                  <a:schemeClr val="tx1"/>
                </a:solidFill>
                <a:cs typeface="Calibri"/>
              </a:rPr>
            </a:br>
            <a:r>
              <a:rPr lang="en-US" dirty="0" err="1">
                <a:solidFill>
                  <a:schemeClr val="tx1"/>
                </a:solidFill>
                <a:cs typeface="Calibri"/>
              </a:rPr>
              <a:t>Langage</a:t>
            </a:r>
            <a:r>
              <a:rPr lang="en-US" dirty="0">
                <a:solidFill>
                  <a:schemeClr val="tx1"/>
                </a:solidFill>
                <a:cs typeface="Calibri"/>
              </a:rPr>
              <a:t> C</a:t>
            </a:r>
          </a:p>
        </p:txBody>
      </p:sp>
      <p:sp>
        <p:nvSpPr>
          <p:cNvPr id="8" name="Rectangle: Rounded Corners 7">
            <a:extLst>
              <a:ext uri="{FF2B5EF4-FFF2-40B4-BE49-F238E27FC236}">
                <a16:creationId xmlns:a16="http://schemas.microsoft.com/office/drawing/2014/main" id="{190BBDE2-464A-6365-229A-10D47639D2F7}"/>
              </a:ext>
            </a:extLst>
          </p:cNvPr>
          <p:cNvSpPr/>
          <p:nvPr/>
        </p:nvSpPr>
        <p:spPr>
          <a:xfrm>
            <a:off x="6732606" y="4427314"/>
            <a:ext cx="2884025" cy="1311798"/>
          </a:xfrm>
          <a:prstGeom prst="round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tx1"/>
                </a:solidFill>
                <a:cs typeface="Calibri"/>
              </a:rPr>
              <a:t>Commencer leçon</a:t>
            </a:r>
            <a:br>
              <a:rPr lang="fr-FR" dirty="0">
                <a:solidFill>
                  <a:schemeClr val="tx1"/>
                </a:solidFill>
                <a:cs typeface="Calibri"/>
              </a:rPr>
            </a:br>
            <a:r>
              <a:rPr lang="fr-FR" dirty="0">
                <a:solidFill>
                  <a:schemeClr val="tx1"/>
                </a:solidFill>
                <a:cs typeface="Calibri"/>
              </a:rPr>
              <a:t>ASM</a:t>
            </a:r>
          </a:p>
        </p:txBody>
      </p:sp>
      <p:sp>
        <p:nvSpPr>
          <p:cNvPr id="14" name="TextBox 13">
            <a:extLst>
              <a:ext uri="{FF2B5EF4-FFF2-40B4-BE49-F238E27FC236}">
                <a16:creationId xmlns:a16="http://schemas.microsoft.com/office/drawing/2014/main" id="{F7D21272-DF85-B43A-EF65-35C451DDF4AD}"/>
              </a:ext>
            </a:extLst>
          </p:cNvPr>
          <p:cNvSpPr txBox="1"/>
          <p:nvPr/>
        </p:nvSpPr>
        <p:spPr>
          <a:xfrm>
            <a:off x="5209743" y="3920663"/>
            <a:ext cx="23451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C0C0C"/>
                </a:solidFill>
                <a:latin typeface="Calibri"/>
              </a:rPr>
              <a:t>Suggestion des cours</a:t>
            </a:r>
            <a:r>
              <a:rPr lang="en-US" dirty="0">
                <a:solidFill>
                  <a:srgbClr val="0C0C0C"/>
                </a:solidFill>
                <a:latin typeface="Calibri"/>
                <a:cs typeface="Calibri"/>
              </a:rPr>
              <a:t>​</a:t>
            </a:r>
            <a:endParaRPr lang="en-US" dirty="0">
              <a:solidFill>
                <a:srgbClr val="0C0C0C"/>
              </a:solidFill>
            </a:endParaRPr>
          </a:p>
        </p:txBody>
      </p:sp>
      <p:pic>
        <p:nvPicPr>
          <p:cNvPr id="4" name="Picture 11">
            <a:extLst>
              <a:ext uri="{FF2B5EF4-FFF2-40B4-BE49-F238E27FC236}">
                <a16:creationId xmlns:a16="http://schemas.microsoft.com/office/drawing/2014/main" id="{16D8B1CC-442D-3345-83B7-CEED93BD2C1E}"/>
              </a:ext>
            </a:extLst>
          </p:cNvPr>
          <p:cNvPicPr>
            <a:picLocks noChangeAspect="1"/>
          </p:cNvPicPr>
          <p:nvPr/>
        </p:nvPicPr>
        <p:blipFill>
          <a:blip r:embed="rId3"/>
          <a:stretch>
            <a:fillRect/>
          </a:stretch>
        </p:blipFill>
        <p:spPr>
          <a:xfrm>
            <a:off x="13471" y="-517640"/>
            <a:ext cx="1941788" cy="1968062"/>
          </a:xfrm>
          <a:prstGeom prst="rect">
            <a:avLst/>
          </a:prstGeom>
        </p:spPr>
      </p:pic>
      <p:pic>
        <p:nvPicPr>
          <p:cNvPr id="12" name="Picture 15">
            <a:extLst>
              <a:ext uri="{FF2B5EF4-FFF2-40B4-BE49-F238E27FC236}">
                <a16:creationId xmlns:a16="http://schemas.microsoft.com/office/drawing/2014/main" id="{0B277033-DBFD-DAEA-2680-1DCC843E6070}"/>
              </a:ext>
            </a:extLst>
          </p:cNvPr>
          <p:cNvPicPr>
            <a:picLocks noChangeAspect="1"/>
          </p:cNvPicPr>
          <p:nvPr/>
        </p:nvPicPr>
        <p:blipFill>
          <a:blip r:embed="rId4"/>
          <a:stretch>
            <a:fillRect/>
          </a:stretch>
        </p:blipFill>
        <p:spPr>
          <a:xfrm>
            <a:off x="9686645" y="3648549"/>
            <a:ext cx="2467304" cy="2467304"/>
          </a:xfrm>
          <a:prstGeom prst="rect">
            <a:avLst/>
          </a:prstGeom>
        </p:spPr>
      </p:pic>
      <p:pic>
        <p:nvPicPr>
          <p:cNvPr id="16" name="Picture 17">
            <a:extLst>
              <a:ext uri="{FF2B5EF4-FFF2-40B4-BE49-F238E27FC236}">
                <a16:creationId xmlns:a16="http://schemas.microsoft.com/office/drawing/2014/main" id="{E6469491-B441-DADC-2B2E-7935A532C5F9}"/>
              </a:ext>
            </a:extLst>
          </p:cNvPr>
          <p:cNvPicPr>
            <a:picLocks noChangeAspect="1"/>
          </p:cNvPicPr>
          <p:nvPr/>
        </p:nvPicPr>
        <p:blipFill>
          <a:blip r:embed="rId5"/>
          <a:stretch>
            <a:fillRect/>
          </a:stretch>
        </p:blipFill>
        <p:spPr>
          <a:xfrm>
            <a:off x="175756" y="3649036"/>
            <a:ext cx="2743200" cy="2743200"/>
          </a:xfrm>
          <a:prstGeom prst="rect">
            <a:avLst/>
          </a:prstGeom>
        </p:spPr>
      </p:pic>
      <p:sp>
        <p:nvSpPr>
          <p:cNvPr id="18" name="Rectangle 17">
            <a:extLst>
              <a:ext uri="{FF2B5EF4-FFF2-40B4-BE49-F238E27FC236}">
                <a16:creationId xmlns:a16="http://schemas.microsoft.com/office/drawing/2014/main" id="{C650AE93-26FB-C787-A9D6-D670408AC154}"/>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21" name="ZoneTexte 20">
            <a:extLst>
              <a:ext uri="{FF2B5EF4-FFF2-40B4-BE49-F238E27FC236}">
                <a16:creationId xmlns:a16="http://schemas.microsoft.com/office/drawing/2014/main" id="{00EF8CE9-0264-D112-5C18-4D049C84349F}"/>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37783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60C394-C847-85A7-E79B-11F253A3ECF1}"/>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5" name="Rectangle 4">
            <a:extLst>
              <a:ext uri="{FF2B5EF4-FFF2-40B4-BE49-F238E27FC236}">
                <a16:creationId xmlns:a16="http://schemas.microsoft.com/office/drawing/2014/main" id="{7BB76226-0C16-BA47-04E2-849FC3C8602F}"/>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7" name="Rectangle 6">
            <a:extLst>
              <a:ext uri="{FF2B5EF4-FFF2-40B4-BE49-F238E27FC236}">
                <a16:creationId xmlns:a16="http://schemas.microsoft.com/office/drawing/2014/main" id="{EE3C7FB1-A747-0793-9F1D-C9AFBC05A8BE}"/>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9" name="Rectangle 8">
            <a:extLst>
              <a:ext uri="{FF2B5EF4-FFF2-40B4-BE49-F238E27FC236}">
                <a16:creationId xmlns:a16="http://schemas.microsoft.com/office/drawing/2014/main" id="{B3FC66DE-DF0F-B57A-C126-47ED2AB5B111}"/>
              </a:ext>
            </a:extLst>
          </p:cNvPr>
          <p:cNvSpPr/>
          <p:nvPr/>
        </p:nvSpPr>
        <p:spPr>
          <a:xfrm>
            <a:off x="1836057" y="4939"/>
            <a:ext cx="9032524" cy="393161"/>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C7A15CEA-029E-A1EE-1190-341187B7276C}"/>
              </a:ext>
            </a:extLst>
          </p:cNvPr>
          <p:cNvPicPr/>
          <p:nvPr/>
        </p:nvPicPr>
        <p:blipFill>
          <a:blip r:embed="rId2"/>
          <a:stretch/>
        </p:blipFill>
        <p:spPr>
          <a:xfrm>
            <a:off x="1923195" y="46935"/>
            <a:ext cx="323280" cy="323280"/>
          </a:xfrm>
          <a:prstGeom prst="rect">
            <a:avLst/>
          </a:prstGeom>
          <a:ln w="0">
            <a:noFill/>
          </a:ln>
        </p:spPr>
      </p:pic>
      <p:sp>
        <p:nvSpPr>
          <p:cNvPr id="13" name="Rectangle 12">
            <a:extLst>
              <a:ext uri="{FF2B5EF4-FFF2-40B4-BE49-F238E27FC236}">
                <a16:creationId xmlns:a16="http://schemas.microsoft.com/office/drawing/2014/main" id="{AA978E7E-3B6B-2328-1C04-45E5E0D2C6C2}"/>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a:latin typeface="Arial"/>
              <a:cs typeface="Arial"/>
            </a:endParaRPr>
          </a:p>
        </p:txBody>
      </p:sp>
      <p:sp>
        <p:nvSpPr>
          <p:cNvPr id="15" name="Rectangle 14">
            <a:extLst>
              <a:ext uri="{FF2B5EF4-FFF2-40B4-BE49-F238E27FC236}">
                <a16:creationId xmlns:a16="http://schemas.microsoft.com/office/drawing/2014/main" id="{60BC0F08-1DF0-819D-5041-CAB7055C2169}"/>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7" name="Rectangle 16">
            <a:extLst>
              <a:ext uri="{FF2B5EF4-FFF2-40B4-BE49-F238E27FC236}">
                <a16:creationId xmlns:a16="http://schemas.microsoft.com/office/drawing/2014/main" id="{F4317E1A-D214-9812-6C4C-BC872F7725EF}"/>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19" name="Rectangle 18">
            <a:extLst>
              <a:ext uri="{FF2B5EF4-FFF2-40B4-BE49-F238E27FC236}">
                <a16:creationId xmlns:a16="http://schemas.microsoft.com/office/drawing/2014/main" id="{DE14CD87-AC98-91A3-6682-1D889C9582F9}"/>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6" name="Rectangle 5">
            <a:extLst>
              <a:ext uri="{FF2B5EF4-FFF2-40B4-BE49-F238E27FC236}">
                <a16:creationId xmlns:a16="http://schemas.microsoft.com/office/drawing/2014/main" id="{8DEB3D5A-545A-1FFC-D64F-D18A8CE41D76}"/>
              </a:ext>
            </a:extLst>
          </p:cNvPr>
          <p:cNvSpPr/>
          <p:nvPr/>
        </p:nvSpPr>
        <p:spPr>
          <a:xfrm>
            <a:off x="9266" y="732357"/>
            <a:ext cx="12202025" cy="1680812"/>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lvl="3"/>
            <a:r>
              <a:rPr lang="fr-BE" sz="2400" b="1" spc="-1" dirty="0">
                <a:latin typeface="Arial"/>
              </a:rPr>
              <a:t>BIENVENUE [pseudo] SUR CATBYTE</a:t>
            </a:r>
          </a:p>
          <a:p>
            <a:pPr lvl="3"/>
            <a:endParaRPr lang="fr-BE" sz="1600" spc="-1" dirty="0">
              <a:latin typeface="Arial"/>
              <a:cs typeface="Arial"/>
            </a:endParaRPr>
          </a:p>
          <a:p>
            <a:pPr lvl="3"/>
            <a:r>
              <a:rPr lang="fr-BE" sz="1600" spc="-1" dirty="0">
                <a:latin typeface="Arial"/>
                <a:cs typeface="Arial"/>
              </a:rPr>
              <a:t>[blague du jour]</a:t>
            </a:r>
            <a:endParaRPr lang="fr-BE" sz="1600" strike="noStrike" spc="-1" dirty="0">
              <a:latin typeface="Arial"/>
              <a:cs typeface="Arial"/>
            </a:endParaRPr>
          </a:p>
        </p:txBody>
      </p:sp>
      <p:sp>
        <p:nvSpPr>
          <p:cNvPr id="10" name="Rectangle 9">
            <a:extLst>
              <a:ext uri="{FF2B5EF4-FFF2-40B4-BE49-F238E27FC236}">
                <a16:creationId xmlns:a16="http://schemas.microsoft.com/office/drawing/2014/main" id="{971FD73B-2C85-EBD0-E085-68E1B240B92C}"/>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pic>
        <p:nvPicPr>
          <p:cNvPr id="4" name="Picture 11">
            <a:extLst>
              <a:ext uri="{FF2B5EF4-FFF2-40B4-BE49-F238E27FC236}">
                <a16:creationId xmlns:a16="http://schemas.microsoft.com/office/drawing/2014/main" id="{16D8B1CC-442D-3345-83B7-CEED93BD2C1E}"/>
              </a:ext>
            </a:extLst>
          </p:cNvPr>
          <p:cNvPicPr>
            <a:picLocks noChangeAspect="1"/>
          </p:cNvPicPr>
          <p:nvPr/>
        </p:nvPicPr>
        <p:blipFill>
          <a:blip r:embed="rId3"/>
          <a:stretch>
            <a:fillRect/>
          </a:stretch>
        </p:blipFill>
        <p:spPr>
          <a:xfrm>
            <a:off x="-641" y="-503529"/>
            <a:ext cx="1941788" cy="1968062"/>
          </a:xfrm>
          <a:prstGeom prst="rect">
            <a:avLst/>
          </a:prstGeom>
        </p:spPr>
      </p:pic>
      <p:pic>
        <p:nvPicPr>
          <p:cNvPr id="12" name="Picture 15">
            <a:extLst>
              <a:ext uri="{FF2B5EF4-FFF2-40B4-BE49-F238E27FC236}">
                <a16:creationId xmlns:a16="http://schemas.microsoft.com/office/drawing/2014/main" id="{0B277033-DBFD-DAEA-2680-1DCC843E6070}"/>
              </a:ext>
            </a:extLst>
          </p:cNvPr>
          <p:cNvPicPr>
            <a:picLocks noChangeAspect="1"/>
          </p:cNvPicPr>
          <p:nvPr/>
        </p:nvPicPr>
        <p:blipFill>
          <a:blip r:embed="rId4"/>
          <a:stretch>
            <a:fillRect/>
          </a:stretch>
        </p:blipFill>
        <p:spPr>
          <a:xfrm>
            <a:off x="9686645" y="3648549"/>
            <a:ext cx="2467304" cy="2467304"/>
          </a:xfrm>
          <a:prstGeom prst="rect">
            <a:avLst/>
          </a:prstGeom>
        </p:spPr>
      </p:pic>
      <p:pic>
        <p:nvPicPr>
          <p:cNvPr id="16" name="Picture 17">
            <a:extLst>
              <a:ext uri="{FF2B5EF4-FFF2-40B4-BE49-F238E27FC236}">
                <a16:creationId xmlns:a16="http://schemas.microsoft.com/office/drawing/2014/main" id="{E6469491-B441-DADC-2B2E-7935A532C5F9}"/>
              </a:ext>
            </a:extLst>
          </p:cNvPr>
          <p:cNvPicPr>
            <a:picLocks noChangeAspect="1"/>
          </p:cNvPicPr>
          <p:nvPr/>
        </p:nvPicPr>
        <p:blipFill>
          <a:blip r:embed="rId5"/>
          <a:stretch>
            <a:fillRect/>
          </a:stretch>
        </p:blipFill>
        <p:spPr>
          <a:xfrm>
            <a:off x="175756" y="3649036"/>
            <a:ext cx="2743200" cy="2743200"/>
          </a:xfrm>
          <a:prstGeom prst="rect">
            <a:avLst/>
          </a:prstGeom>
        </p:spPr>
      </p:pic>
      <p:sp>
        <p:nvSpPr>
          <p:cNvPr id="18" name="Rectangle 17">
            <a:extLst>
              <a:ext uri="{FF2B5EF4-FFF2-40B4-BE49-F238E27FC236}">
                <a16:creationId xmlns:a16="http://schemas.microsoft.com/office/drawing/2014/main" id="{EB5734CE-9E1A-C382-623D-405A3CC177E9}"/>
              </a:ext>
            </a:extLst>
          </p:cNvPr>
          <p:cNvSpPr/>
          <p:nvPr/>
        </p:nvSpPr>
        <p:spPr>
          <a:xfrm>
            <a:off x="2751667" y="2577898"/>
            <a:ext cx="6265333" cy="600325"/>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REPRENDRE VOS LE</a:t>
            </a:r>
            <a:r>
              <a:rPr lang="fr" dirty="0">
                <a:solidFill>
                  <a:schemeClr val="tx1"/>
                </a:solidFill>
                <a:ea typeface="+mn-lt"/>
                <a:cs typeface="+mn-lt"/>
              </a:rPr>
              <a:t>Ç</a:t>
            </a:r>
            <a:r>
              <a:rPr lang="en-US" dirty="0">
                <a:solidFill>
                  <a:schemeClr val="tx1"/>
                </a:solidFill>
                <a:cs typeface="Calibri"/>
              </a:rPr>
              <a:t>ONS</a:t>
            </a:r>
          </a:p>
        </p:txBody>
      </p:sp>
      <p:sp>
        <p:nvSpPr>
          <p:cNvPr id="21" name="Rectangle 20">
            <a:extLst>
              <a:ext uri="{FF2B5EF4-FFF2-40B4-BE49-F238E27FC236}">
                <a16:creationId xmlns:a16="http://schemas.microsoft.com/office/drawing/2014/main" id="{3C4F2E42-662D-92C1-815E-FA28C9B6A411}"/>
              </a:ext>
            </a:extLst>
          </p:cNvPr>
          <p:cNvSpPr/>
          <p:nvPr/>
        </p:nvSpPr>
        <p:spPr>
          <a:xfrm>
            <a:off x="3054420" y="3545099"/>
            <a:ext cx="2438400" cy="2286000"/>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C</a:t>
            </a:r>
          </a:p>
          <a:p>
            <a:pPr algn="ctr"/>
            <a:r>
              <a:rPr lang="en-US" dirty="0">
                <a:solidFill>
                  <a:schemeClr val="tx1"/>
                </a:solidFill>
                <a:cs typeface="Calibri"/>
              </a:rPr>
              <a:t>Tableaux </a:t>
            </a:r>
            <a:r>
              <a:rPr lang="en-US" dirty="0" err="1">
                <a:solidFill>
                  <a:schemeClr val="tx1"/>
                </a:solidFill>
                <a:cs typeface="Calibri"/>
              </a:rPr>
              <a:t>dynamiques</a:t>
            </a:r>
          </a:p>
        </p:txBody>
      </p:sp>
      <p:sp>
        <p:nvSpPr>
          <p:cNvPr id="22" name="Rectangle 21">
            <a:extLst>
              <a:ext uri="{FF2B5EF4-FFF2-40B4-BE49-F238E27FC236}">
                <a16:creationId xmlns:a16="http://schemas.microsoft.com/office/drawing/2014/main" id="{22A9737D-178A-EE47-9CB5-23E3CC82A475}"/>
              </a:ext>
            </a:extLst>
          </p:cNvPr>
          <p:cNvSpPr/>
          <p:nvPr/>
        </p:nvSpPr>
        <p:spPr>
          <a:xfrm>
            <a:off x="6227531" y="3545099"/>
            <a:ext cx="2438400" cy="2286000"/>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ASM</a:t>
            </a:r>
          </a:p>
          <a:p>
            <a:pPr algn="ctr"/>
            <a:r>
              <a:rPr lang="en-US" dirty="0">
                <a:solidFill>
                  <a:schemeClr val="tx1"/>
                </a:solidFill>
                <a:cs typeface="Calibri"/>
              </a:rPr>
              <a:t>Les </a:t>
            </a:r>
            <a:r>
              <a:rPr lang="en-US" dirty="0" err="1">
                <a:solidFill>
                  <a:schemeClr val="tx1"/>
                </a:solidFill>
                <a:cs typeface="Calibri"/>
              </a:rPr>
              <a:t>boucles</a:t>
            </a:r>
          </a:p>
        </p:txBody>
      </p:sp>
      <p:sp>
        <p:nvSpPr>
          <p:cNvPr id="23" name="Rectangle 22">
            <a:extLst>
              <a:ext uri="{FF2B5EF4-FFF2-40B4-BE49-F238E27FC236}">
                <a16:creationId xmlns:a16="http://schemas.microsoft.com/office/drawing/2014/main" id="{3A179D39-927B-1055-D0C9-BA1219B5F4B8}"/>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24" name="Rectangle 23">
            <a:extLst>
              <a:ext uri="{FF2B5EF4-FFF2-40B4-BE49-F238E27FC236}">
                <a16:creationId xmlns:a16="http://schemas.microsoft.com/office/drawing/2014/main" id="{2E680649-F384-CE2F-4AC6-5D270AC03FA7}"/>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26" name="ZoneTexte 25">
            <a:extLst>
              <a:ext uri="{FF2B5EF4-FFF2-40B4-BE49-F238E27FC236}">
                <a16:creationId xmlns:a16="http://schemas.microsoft.com/office/drawing/2014/main" id="{01E2045A-D750-E300-C53E-A1612DE8A169}"/>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41505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609A08-1F81-9BD5-54F1-CB0D33403CED}"/>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11" name="Rectangle 10">
            <a:extLst>
              <a:ext uri="{FF2B5EF4-FFF2-40B4-BE49-F238E27FC236}">
                <a16:creationId xmlns:a16="http://schemas.microsoft.com/office/drawing/2014/main" id="{F377068A-7DBA-23FC-65A6-7C51588254EE}"/>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44D26384-B8E8-3F18-0A1E-5BE31457B2C8}"/>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4F6196CA-18F7-AF24-EEA2-C836FCD8C840}"/>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FR" sz="1800" b="0" strike="noStrike" spc="-1" dirty="0">
              <a:latin typeface="Arial"/>
              <a:cs typeface="Arial"/>
            </a:endParaRPr>
          </a:p>
        </p:txBody>
      </p:sp>
      <p:sp>
        <p:nvSpPr>
          <p:cNvPr id="22" name="Rectangle 21">
            <a:extLst>
              <a:ext uri="{FF2B5EF4-FFF2-40B4-BE49-F238E27FC236}">
                <a16:creationId xmlns:a16="http://schemas.microsoft.com/office/drawing/2014/main" id="{2E798790-7C33-E3C1-9282-A3D4F0CDD3F0}"/>
              </a:ext>
            </a:extLst>
          </p:cNvPr>
          <p:cNvSpPr/>
          <p:nvPr/>
        </p:nvSpPr>
        <p:spPr>
          <a:xfrm>
            <a:off x="370113" y="1201386"/>
            <a:ext cx="2166257" cy="201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cs typeface="Calibri"/>
              </a:rPr>
              <a:t>Mon avatar</a:t>
            </a:r>
          </a:p>
        </p:txBody>
      </p:sp>
      <p:sp>
        <p:nvSpPr>
          <p:cNvPr id="23" name="Rectangle 22">
            <a:extLst>
              <a:ext uri="{FF2B5EF4-FFF2-40B4-BE49-F238E27FC236}">
                <a16:creationId xmlns:a16="http://schemas.microsoft.com/office/drawing/2014/main" id="{C9AF9E21-6979-ABA4-D848-D4BD0A7F2A4C}"/>
              </a:ext>
            </a:extLst>
          </p:cNvPr>
          <p:cNvSpPr/>
          <p:nvPr/>
        </p:nvSpPr>
        <p:spPr>
          <a:xfrm>
            <a:off x="359229" y="3204359"/>
            <a:ext cx="2177142" cy="500742"/>
          </a:xfrm>
          <a:prstGeom prst="rect">
            <a:avLst/>
          </a:prstGeom>
          <a:solidFill>
            <a:srgbClr val="93B3C8"/>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cs typeface="Calibri"/>
              </a:rPr>
              <a:t>Changer</a:t>
            </a:r>
            <a:endParaRPr lang="fr-FR"/>
          </a:p>
        </p:txBody>
      </p:sp>
      <p:sp>
        <p:nvSpPr>
          <p:cNvPr id="24" name="Rectangle 23">
            <a:extLst>
              <a:ext uri="{FF2B5EF4-FFF2-40B4-BE49-F238E27FC236}">
                <a16:creationId xmlns:a16="http://schemas.microsoft.com/office/drawing/2014/main" id="{A33293AE-7115-7701-BF25-599BE26C229A}"/>
              </a:ext>
            </a:extLst>
          </p:cNvPr>
          <p:cNvSpPr/>
          <p:nvPr/>
        </p:nvSpPr>
        <p:spPr>
          <a:xfrm>
            <a:off x="3145971" y="1201387"/>
            <a:ext cx="6694714" cy="511628"/>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cs typeface="Calibri"/>
              </a:rPr>
              <a:t>Username</a:t>
            </a:r>
            <a:r>
              <a:rPr lang="fr-FR" dirty="0">
                <a:cs typeface="Calibri"/>
              </a:rPr>
              <a:t> |changer </a:t>
            </a:r>
            <a:r>
              <a:rPr lang="fr-FR" dirty="0" err="1">
                <a:cs typeface="Calibri"/>
              </a:rPr>
              <a:t>username</a:t>
            </a:r>
            <a:endParaRPr lang="fr-FR" dirty="0" err="1"/>
          </a:p>
        </p:txBody>
      </p:sp>
      <p:sp>
        <p:nvSpPr>
          <p:cNvPr id="25" name="Rectangle 24">
            <a:extLst>
              <a:ext uri="{FF2B5EF4-FFF2-40B4-BE49-F238E27FC236}">
                <a16:creationId xmlns:a16="http://schemas.microsoft.com/office/drawing/2014/main" id="{931903F4-AD99-09EB-5314-1A987C8ED42A}"/>
              </a:ext>
            </a:extLst>
          </p:cNvPr>
          <p:cNvSpPr/>
          <p:nvPr/>
        </p:nvSpPr>
        <p:spPr>
          <a:xfrm>
            <a:off x="3143737" y="1713015"/>
            <a:ext cx="6689412" cy="1135082"/>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cs typeface="Calibri"/>
              </a:rPr>
              <a:t>ASM - leçon n°1 : </a:t>
            </a:r>
            <a:r>
              <a:rPr lang="fr-FR" dirty="0" err="1">
                <a:cs typeface="Calibri"/>
              </a:rPr>
              <a:t>Highscore</a:t>
            </a:r>
            <a:br>
              <a:rPr lang="en-US" dirty="0"/>
            </a:br>
            <a:r>
              <a:rPr lang="fr-FR" dirty="0">
                <a:ea typeface="+mn-lt"/>
                <a:cs typeface="+mn-lt"/>
              </a:rPr>
              <a:t>C - leçon n°4 : </a:t>
            </a:r>
            <a:r>
              <a:rPr lang="fr-FR" dirty="0" err="1">
                <a:ea typeface="+mn-lt"/>
                <a:cs typeface="+mn-lt"/>
              </a:rPr>
              <a:t>Highscore</a:t>
            </a:r>
            <a:endParaRPr lang="fr-FR" dirty="0">
              <a:ea typeface="+mn-lt"/>
              <a:cs typeface="+mn-lt"/>
            </a:endParaRPr>
          </a:p>
          <a:p>
            <a:pPr algn="ctr"/>
            <a:endParaRPr lang="fr-FR" dirty="0">
              <a:ea typeface="+mn-lt"/>
              <a:cs typeface="+mn-lt"/>
            </a:endParaRPr>
          </a:p>
        </p:txBody>
      </p:sp>
      <p:sp>
        <p:nvSpPr>
          <p:cNvPr id="3" name="Rectangle 2">
            <a:extLst>
              <a:ext uri="{FF2B5EF4-FFF2-40B4-BE49-F238E27FC236}">
                <a16:creationId xmlns:a16="http://schemas.microsoft.com/office/drawing/2014/main" id="{94D11A22-1399-E51F-060C-C366ECA0B26D}"/>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lumMod val="95000"/>
                    <a:lumOff val="5000"/>
                  </a:schemeClr>
                </a:solidFill>
                <a:cs typeface="Calibri"/>
              </a:rPr>
              <a:t>footer</a:t>
            </a:r>
          </a:p>
        </p:txBody>
      </p:sp>
      <p:sp>
        <p:nvSpPr>
          <p:cNvPr id="2" name="Rectangle 1">
            <a:extLst>
              <a:ext uri="{FF2B5EF4-FFF2-40B4-BE49-F238E27FC236}">
                <a16:creationId xmlns:a16="http://schemas.microsoft.com/office/drawing/2014/main" id="{1F193EDA-7ABB-864C-03A5-483123BAABF8}"/>
              </a:ext>
            </a:extLst>
          </p:cNvPr>
          <p:cNvSpPr/>
          <p:nvPr/>
        </p:nvSpPr>
        <p:spPr>
          <a:xfrm>
            <a:off x="3143736" y="2850439"/>
            <a:ext cx="6689412" cy="1663102"/>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dirty="0">
                <a:cs typeface="Calibri"/>
              </a:rPr>
              <a:t>Historique de scores au défis :</a:t>
            </a:r>
            <a:endParaRPr lang="en-US" dirty="0">
              <a:cs typeface="Calibri"/>
            </a:endParaRPr>
          </a:p>
          <a:p>
            <a:pPr algn="ctr"/>
            <a:r>
              <a:rPr lang="fr-FR" dirty="0">
                <a:cs typeface="+mn-lt"/>
              </a:rPr>
              <a:t>ASM:</a:t>
            </a:r>
          </a:p>
          <a:p>
            <a:pPr marL="285750" indent="-285750" algn="ctr">
              <a:buFont typeface="Arial"/>
              <a:buChar char="•"/>
            </a:pPr>
            <a:r>
              <a:rPr lang="fr-FR" dirty="0">
                <a:cs typeface="+mn-lt"/>
              </a:rPr>
              <a:t>Défi n°1 : 320 points</a:t>
            </a:r>
            <a:endParaRPr lang="en-US" dirty="0">
              <a:ea typeface="+mn-lt"/>
              <a:cs typeface="+mn-lt"/>
            </a:endParaRPr>
          </a:p>
          <a:p>
            <a:pPr marL="285750" indent="-285750" algn="ctr">
              <a:buFont typeface="Arial"/>
              <a:buChar char="•"/>
            </a:pPr>
            <a:r>
              <a:rPr lang="fr-FR" dirty="0">
                <a:ea typeface="+mn-lt"/>
                <a:cs typeface="+mn-lt"/>
              </a:rPr>
              <a:t>Défi n°2 : 505 points</a:t>
            </a:r>
          </a:p>
          <a:p>
            <a:pPr algn="ctr"/>
            <a:endParaRPr lang="fr-FR">
              <a:cs typeface="+mn-lt"/>
            </a:endParaRPr>
          </a:p>
          <a:p>
            <a:pPr algn="ctr"/>
            <a:r>
              <a:rPr lang="fr-FR" dirty="0">
                <a:cs typeface="+mn-lt"/>
              </a:rPr>
              <a:t>C: </a:t>
            </a:r>
            <a:endParaRPr lang="en-US" dirty="0">
              <a:ea typeface="+mn-lt"/>
              <a:cs typeface="+mn-lt"/>
            </a:endParaRPr>
          </a:p>
          <a:p>
            <a:pPr marL="285750" indent="-285750" algn="ctr">
              <a:buFont typeface="Arial"/>
              <a:buChar char="•"/>
            </a:pPr>
            <a:r>
              <a:rPr lang="fr-FR" dirty="0">
                <a:ea typeface="+mn-lt"/>
                <a:cs typeface="+mn-lt"/>
              </a:rPr>
              <a:t>Défi n°1: 102 points</a:t>
            </a:r>
          </a:p>
          <a:p>
            <a:pPr algn="ctr"/>
            <a:r>
              <a:rPr lang="fr-FR" dirty="0">
                <a:ea typeface="+mn-lt"/>
                <a:cs typeface="+mn-lt"/>
              </a:rPr>
              <a:t>…</a:t>
            </a:r>
            <a:endParaRPr lang="en-US" dirty="0"/>
          </a:p>
        </p:txBody>
      </p:sp>
      <p:sp>
        <p:nvSpPr>
          <p:cNvPr id="6" name="Rectangle 5">
            <a:extLst>
              <a:ext uri="{FF2B5EF4-FFF2-40B4-BE49-F238E27FC236}">
                <a16:creationId xmlns:a16="http://schemas.microsoft.com/office/drawing/2014/main" id="{547A778F-27BB-6387-BED8-2AB370C49C51}"/>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cs typeface="Calibri"/>
              </a:rPr>
              <a:t>Profil</a:t>
            </a:r>
          </a:p>
        </p:txBody>
      </p:sp>
      <p:sp>
        <p:nvSpPr>
          <p:cNvPr id="8" name="Rectangle 7">
            <a:extLst>
              <a:ext uri="{FF2B5EF4-FFF2-40B4-BE49-F238E27FC236}">
                <a16:creationId xmlns:a16="http://schemas.microsoft.com/office/drawing/2014/main" id="{9488D12B-8CC3-AEFB-05E7-73F7E51FD971}"/>
              </a:ext>
            </a:extLst>
          </p:cNvPr>
          <p:cNvSpPr/>
          <p:nvPr/>
        </p:nvSpPr>
        <p:spPr>
          <a:xfrm>
            <a:off x="3143736" y="4518957"/>
            <a:ext cx="6702549" cy="1938997"/>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cs typeface="Calibri"/>
              </a:rPr>
              <a:t>Questions posées :</a:t>
            </a:r>
            <a:endParaRPr lang="en-US">
              <a:cs typeface="Calibri"/>
            </a:endParaRPr>
          </a:p>
          <a:p>
            <a:pPr algn="ctr"/>
            <a:endParaRPr lang="fr-FR">
              <a:cs typeface="Calibri"/>
            </a:endParaRPr>
          </a:p>
          <a:p>
            <a:pPr algn="ctr"/>
            <a:r>
              <a:rPr lang="fr-FR">
                <a:cs typeface="Calibri"/>
              </a:rPr>
              <a:t>[Question | date]</a:t>
            </a:r>
            <a:br>
              <a:rPr lang="fr-FR">
                <a:cs typeface="Calibri"/>
              </a:rPr>
            </a:br>
            <a:br>
              <a:rPr lang="fr-FR">
                <a:cs typeface="Calibri"/>
              </a:rPr>
            </a:br>
            <a:r>
              <a:rPr lang="fr-FR">
                <a:cs typeface="Calibri"/>
              </a:rPr>
              <a:t>[Question | date]</a:t>
            </a:r>
          </a:p>
        </p:txBody>
      </p:sp>
      <p:pic>
        <p:nvPicPr>
          <p:cNvPr id="12" name="Picture 11">
            <a:extLst>
              <a:ext uri="{FF2B5EF4-FFF2-40B4-BE49-F238E27FC236}">
                <a16:creationId xmlns:a16="http://schemas.microsoft.com/office/drawing/2014/main" id="{3C0DD964-BFEB-489E-9BDA-EEA6BACC620C}"/>
              </a:ext>
            </a:extLst>
          </p:cNvPr>
          <p:cNvPicPr>
            <a:picLocks noChangeAspect="1"/>
          </p:cNvPicPr>
          <p:nvPr/>
        </p:nvPicPr>
        <p:blipFill>
          <a:blip r:embed="rId3"/>
          <a:stretch>
            <a:fillRect/>
          </a:stretch>
        </p:blipFill>
        <p:spPr>
          <a:xfrm>
            <a:off x="7882" y="-530773"/>
            <a:ext cx="1941788" cy="1968062"/>
          </a:xfrm>
          <a:prstGeom prst="rect">
            <a:avLst/>
          </a:prstGeom>
        </p:spPr>
      </p:pic>
      <p:sp>
        <p:nvSpPr>
          <p:cNvPr id="16" name="Rectangle 15">
            <a:extLst>
              <a:ext uri="{FF2B5EF4-FFF2-40B4-BE49-F238E27FC236}">
                <a16:creationId xmlns:a16="http://schemas.microsoft.com/office/drawing/2014/main" id="{74CDDA07-1CDB-C323-D533-29EDF3F2EF3F}"/>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20" name="Rectangle 19">
            <a:extLst>
              <a:ext uri="{FF2B5EF4-FFF2-40B4-BE49-F238E27FC236}">
                <a16:creationId xmlns:a16="http://schemas.microsoft.com/office/drawing/2014/main" id="{9CE30DEB-9AD6-506F-7CA4-E78FBD2A451C}"/>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27" name="Rectangle 26">
            <a:extLst>
              <a:ext uri="{FF2B5EF4-FFF2-40B4-BE49-F238E27FC236}">
                <a16:creationId xmlns:a16="http://schemas.microsoft.com/office/drawing/2014/main" id="{C302399E-1770-0B63-57E8-E547D65CAF89}"/>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29" name="Rectangle 28">
            <a:extLst>
              <a:ext uri="{FF2B5EF4-FFF2-40B4-BE49-F238E27FC236}">
                <a16:creationId xmlns:a16="http://schemas.microsoft.com/office/drawing/2014/main" id="{100001A5-CCC9-60D2-7932-096E42332693}"/>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31" name="Rectangle 30">
            <a:extLst>
              <a:ext uri="{FF2B5EF4-FFF2-40B4-BE49-F238E27FC236}">
                <a16:creationId xmlns:a16="http://schemas.microsoft.com/office/drawing/2014/main" id="{01F55BBB-E93B-9443-0213-E671F598D511}"/>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33" name="Rectangle 32">
            <a:extLst>
              <a:ext uri="{FF2B5EF4-FFF2-40B4-BE49-F238E27FC236}">
                <a16:creationId xmlns:a16="http://schemas.microsoft.com/office/drawing/2014/main" id="{4637D50C-B156-5776-F97A-BC9A9870E0C9}"/>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35" name="Rectangle 34">
            <a:extLst>
              <a:ext uri="{FF2B5EF4-FFF2-40B4-BE49-F238E27FC236}">
                <a16:creationId xmlns:a16="http://schemas.microsoft.com/office/drawing/2014/main" id="{56B8CA3A-FE2C-55B5-6ED6-04F1BE9B8991}"/>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37" name="ZoneTexte 36">
            <a:extLst>
              <a:ext uri="{FF2B5EF4-FFF2-40B4-BE49-F238E27FC236}">
                <a16:creationId xmlns:a16="http://schemas.microsoft.com/office/drawing/2014/main" id="{69D3AAEC-BCEF-34FD-B5D4-EC61E20EF892}"/>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384740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2FE1BA-1F1C-A4BB-ACBD-CED0C4BD0D30}"/>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11" name="Rectangle 10">
            <a:extLst>
              <a:ext uri="{FF2B5EF4-FFF2-40B4-BE49-F238E27FC236}">
                <a16:creationId xmlns:a16="http://schemas.microsoft.com/office/drawing/2014/main" id="{8B6F990D-DF8A-F0AF-711C-9AEC2F4FECC4}"/>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A3F3B2E6-B029-650C-A2AA-91C852F55C62}"/>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E2C2C0C2-12ED-9E2D-1701-F949F682403A}"/>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25" name="Rectangle 24">
            <a:extLst>
              <a:ext uri="{FF2B5EF4-FFF2-40B4-BE49-F238E27FC236}">
                <a16:creationId xmlns:a16="http://schemas.microsoft.com/office/drawing/2014/main" id="{F7F250B4-D856-905D-305A-536C3878B989}"/>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solidFill>
                  <a:schemeClr val="tx1"/>
                </a:solidFill>
                <a:cs typeface="Calibri"/>
              </a:rPr>
              <a:t>Défi</a:t>
            </a:r>
            <a:r>
              <a:rPr lang="en-US">
                <a:solidFill>
                  <a:schemeClr val="tx1"/>
                </a:solidFill>
                <a:cs typeface="Calibri"/>
              </a:rPr>
              <a:t> n°1</a:t>
            </a:r>
          </a:p>
        </p:txBody>
      </p:sp>
      <p:sp>
        <p:nvSpPr>
          <p:cNvPr id="29" name="Rectangle 28">
            <a:extLst>
              <a:ext uri="{FF2B5EF4-FFF2-40B4-BE49-F238E27FC236}">
                <a16:creationId xmlns:a16="http://schemas.microsoft.com/office/drawing/2014/main" id="{6FE39A95-3A0E-3E55-3245-D394655CF728}"/>
              </a:ext>
            </a:extLst>
          </p:cNvPr>
          <p:cNvSpPr/>
          <p:nvPr/>
        </p:nvSpPr>
        <p:spPr>
          <a:xfrm>
            <a:off x="163533" y="2818447"/>
            <a:ext cx="9141456" cy="3320077"/>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a:t>Réponse </a:t>
            </a:r>
            <a:endParaRPr lang="fr-FR"/>
          </a:p>
        </p:txBody>
      </p:sp>
      <p:sp>
        <p:nvSpPr>
          <p:cNvPr id="31" name="Rounded Rectangle 23">
            <a:extLst>
              <a:ext uri="{FF2B5EF4-FFF2-40B4-BE49-F238E27FC236}">
                <a16:creationId xmlns:a16="http://schemas.microsoft.com/office/drawing/2014/main" id="{66EF9A78-870E-8216-14C5-9447F8DCA80D}"/>
              </a:ext>
            </a:extLst>
          </p:cNvPr>
          <p:cNvSpPr/>
          <p:nvPr/>
        </p:nvSpPr>
        <p:spPr>
          <a:xfrm>
            <a:off x="159329" y="1329531"/>
            <a:ext cx="9204181" cy="1279925"/>
          </a:xfrm>
          <a:prstGeom prst="roundRect">
            <a:avLst/>
          </a:prstGeom>
          <a:solidFill>
            <a:srgbClr val="93B3C8"/>
          </a:solidFill>
          <a:ln w="0">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cs typeface="Arial"/>
              </a:rPr>
              <a:t>énoncé</a:t>
            </a:r>
            <a:endParaRPr lang="fr-BE" sz="1500" b="0" strike="noStrike" spc="-1">
              <a:latin typeface="Arial"/>
              <a:cs typeface="Arial"/>
            </a:endParaRPr>
          </a:p>
        </p:txBody>
      </p:sp>
      <p:sp>
        <p:nvSpPr>
          <p:cNvPr id="33" name="Rounded Rectangle 23">
            <a:extLst>
              <a:ext uri="{FF2B5EF4-FFF2-40B4-BE49-F238E27FC236}">
                <a16:creationId xmlns:a16="http://schemas.microsoft.com/office/drawing/2014/main" id="{B706B9A2-3FBC-D9C4-8A62-37B13F5BF187}"/>
              </a:ext>
            </a:extLst>
          </p:cNvPr>
          <p:cNvSpPr/>
          <p:nvPr/>
        </p:nvSpPr>
        <p:spPr>
          <a:xfrm>
            <a:off x="9623763" y="1329849"/>
            <a:ext cx="2220628" cy="1279500"/>
          </a:xfrm>
          <a:prstGeom prst="roundRect">
            <a:avLst/>
          </a:prstGeom>
          <a:solidFill>
            <a:srgbClr val="93B3C8"/>
          </a:solidFill>
          <a:ln w="0">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err="1">
                <a:latin typeface="Arial"/>
                <a:cs typeface="Arial"/>
              </a:rPr>
              <a:t>Timer</a:t>
            </a:r>
          </a:p>
        </p:txBody>
      </p:sp>
      <p:sp>
        <p:nvSpPr>
          <p:cNvPr id="14" name="Rectangle : coins arrondis 13">
            <a:extLst>
              <a:ext uri="{FF2B5EF4-FFF2-40B4-BE49-F238E27FC236}">
                <a16:creationId xmlns:a16="http://schemas.microsoft.com/office/drawing/2014/main" id="{3CBC4DA4-74C6-EE5E-B0A8-821A8B27B8A2}"/>
              </a:ext>
            </a:extLst>
          </p:cNvPr>
          <p:cNvSpPr/>
          <p:nvPr/>
        </p:nvSpPr>
        <p:spPr>
          <a:xfrm>
            <a:off x="9656836" y="2819765"/>
            <a:ext cx="2213905" cy="3313376"/>
          </a:xfrm>
          <a:prstGeom prst="roundRect">
            <a:avLst/>
          </a:prstGeom>
          <a:solidFill>
            <a:srgbClr val="89D1A3"/>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cs typeface="Calibri"/>
              </a:rPr>
              <a:t>Passez au suivant</a:t>
            </a:r>
            <a:endParaRPr lang="fr-FR" dirty="0"/>
          </a:p>
        </p:txBody>
      </p:sp>
      <p:pic>
        <p:nvPicPr>
          <p:cNvPr id="3" name="Picture 11">
            <a:extLst>
              <a:ext uri="{FF2B5EF4-FFF2-40B4-BE49-F238E27FC236}">
                <a16:creationId xmlns:a16="http://schemas.microsoft.com/office/drawing/2014/main" id="{9D920CBB-4D81-B8D2-AC88-D594DEA24BD2}"/>
              </a:ext>
            </a:extLst>
          </p:cNvPr>
          <p:cNvPicPr>
            <a:picLocks noChangeAspect="1"/>
          </p:cNvPicPr>
          <p:nvPr/>
        </p:nvPicPr>
        <p:blipFill>
          <a:blip r:embed="rId3"/>
          <a:stretch>
            <a:fillRect/>
          </a:stretch>
        </p:blipFill>
        <p:spPr>
          <a:xfrm>
            <a:off x="7882" y="-530773"/>
            <a:ext cx="1941788" cy="1968062"/>
          </a:xfrm>
          <a:prstGeom prst="rect">
            <a:avLst/>
          </a:prstGeom>
        </p:spPr>
      </p:pic>
      <p:sp>
        <p:nvSpPr>
          <p:cNvPr id="6" name="Rectangle 5">
            <a:extLst>
              <a:ext uri="{FF2B5EF4-FFF2-40B4-BE49-F238E27FC236}">
                <a16:creationId xmlns:a16="http://schemas.microsoft.com/office/drawing/2014/main" id="{46C5D59F-D311-59A6-02D5-573CDF311726}"/>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10" name="Rectangle 9">
            <a:extLst>
              <a:ext uri="{FF2B5EF4-FFF2-40B4-BE49-F238E27FC236}">
                <a16:creationId xmlns:a16="http://schemas.microsoft.com/office/drawing/2014/main" id="{A127958C-71D8-23EA-DADF-2F737F345620}"/>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16" name="Rectangle 15">
            <a:extLst>
              <a:ext uri="{FF2B5EF4-FFF2-40B4-BE49-F238E27FC236}">
                <a16:creationId xmlns:a16="http://schemas.microsoft.com/office/drawing/2014/main" id="{8B4CAE56-A735-FC49-58E4-1B4359F48244}"/>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20" name="Rectangle 19">
            <a:extLst>
              <a:ext uri="{FF2B5EF4-FFF2-40B4-BE49-F238E27FC236}">
                <a16:creationId xmlns:a16="http://schemas.microsoft.com/office/drawing/2014/main" id="{ED49F3B2-C1B6-CF6D-C2E8-38CDF3D68028}"/>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23" name="Rectangle 22">
            <a:extLst>
              <a:ext uri="{FF2B5EF4-FFF2-40B4-BE49-F238E27FC236}">
                <a16:creationId xmlns:a16="http://schemas.microsoft.com/office/drawing/2014/main" id="{CB808096-DC95-2421-6B88-404635A389C9}"/>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26" name="Rectangle 25">
            <a:extLst>
              <a:ext uri="{FF2B5EF4-FFF2-40B4-BE49-F238E27FC236}">
                <a16:creationId xmlns:a16="http://schemas.microsoft.com/office/drawing/2014/main" id="{7C30F8B2-A902-2349-50C6-7DC91E7EAEAA}"/>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28" name="Rectangle 27">
            <a:extLst>
              <a:ext uri="{FF2B5EF4-FFF2-40B4-BE49-F238E27FC236}">
                <a16:creationId xmlns:a16="http://schemas.microsoft.com/office/drawing/2014/main" id="{24FE30D2-0854-2017-173C-A1AB2B7CE83C}"/>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32" name="ZoneTexte 31">
            <a:extLst>
              <a:ext uri="{FF2B5EF4-FFF2-40B4-BE49-F238E27FC236}">
                <a16:creationId xmlns:a16="http://schemas.microsoft.com/office/drawing/2014/main" id="{444A8D1C-CDDE-CB75-F693-DE0FAD4BA9F5}"/>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424024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CA51DB-1BCB-E312-D6C0-8C392724175B}"/>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11" name="Rectangle 10">
            <a:extLst>
              <a:ext uri="{FF2B5EF4-FFF2-40B4-BE49-F238E27FC236}">
                <a16:creationId xmlns:a16="http://schemas.microsoft.com/office/drawing/2014/main" id="{08665C59-1EE8-0F9D-8D45-80E0D2AD7BF2}"/>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2">
            <a:extLst>
              <a:ext uri="{FF2B5EF4-FFF2-40B4-BE49-F238E27FC236}">
                <a16:creationId xmlns:a16="http://schemas.microsoft.com/office/drawing/2014/main" id="{8FB0E4D6-3C12-EBA3-97AC-DFCA904B9F4A}"/>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0C7699C9-C944-67F9-4407-67FD6D3E73D3}"/>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23" name="Rectangle 22">
            <a:extLst>
              <a:ext uri="{FF2B5EF4-FFF2-40B4-BE49-F238E27FC236}">
                <a16:creationId xmlns:a16="http://schemas.microsoft.com/office/drawing/2014/main" id="{D0C86FD7-F5D7-A79C-F9B6-10FDEEFD28C9}"/>
              </a:ext>
            </a:extLst>
          </p:cNvPr>
          <p:cNvSpPr/>
          <p:nvPr/>
        </p:nvSpPr>
        <p:spPr>
          <a:xfrm>
            <a:off x="406" y="742859"/>
            <a:ext cx="12210885" cy="5907253"/>
          </a:xfrm>
          <a:prstGeom prst="rect">
            <a:avLst/>
          </a:prstGeom>
          <a:solidFill>
            <a:srgbClr val="F3DFB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lvl="3"/>
            <a:endParaRPr lang="fr-BE" sz="2400" b="1" spc="-1">
              <a:latin typeface="Arial"/>
              <a:cs typeface="Arial"/>
            </a:endParaRPr>
          </a:p>
        </p:txBody>
      </p:sp>
      <p:sp>
        <p:nvSpPr>
          <p:cNvPr id="25" name="Rectangle 24">
            <a:extLst>
              <a:ext uri="{FF2B5EF4-FFF2-40B4-BE49-F238E27FC236}">
                <a16:creationId xmlns:a16="http://schemas.microsoft.com/office/drawing/2014/main" id="{B3571FFC-BF5B-457F-9420-46AD6605C41F}"/>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36" name="Rectangle: Rounded Corners 35">
            <a:extLst>
              <a:ext uri="{FF2B5EF4-FFF2-40B4-BE49-F238E27FC236}">
                <a16:creationId xmlns:a16="http://schemas.microsoft.com/office/drawing/2014/main" id="{3C8FFF95-DE61-F626-0EE0-319CB1EF6FEF}"/>
              </a:ext>
            </a:extLst>
          </p:cNvPr>
          <p:cNvSpPr/>
          <p:nvPr/>
        </p:nvSpPr>
        <p:spPr>
          <a:xfrm>
            <a:off x="713251" y="2070483"/>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AD9516D-6C87-5763-41E7-D8A950C61861}"/>
              </a:ext>
            </a:extLst>
          </p:cNvPr>
          <p:cNvSpPr txBox="1"/>
          <p:nvPr/>
        </p:nvSpPr>
        <p:spPr>
          <a:xfrm>
            <a:off x="1233897" y="2183374"/>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40" name="TextBox 39">
            <a:extLst>
              <a:ext uri="{FF2B5EF4-FFF2-40B4-BE49-F238E27FC236}">
                <a16:creationId xmlns:a16="http://schemas.microsoft.com/office/drawing/2014/main" id="{422C418E-FB46-67B5-CD0D-A0A198B92806}"/>
              </a:ext>
            </a:extLst>
          </p:cNvPr>
          <p:cNvSpPr txBox="1"/>
          <p:nvPr/>
        </p:nvSpPr>
        <p:spPr>
          <a:xfrm>
            <a:off x="3646898" y="2176409"/>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27" name="TextBox 26">
            <a:extLst>
              <a:ext uri="{FF2B5EF4-FFF2-40B4-BE49-F238E27FC236}">
                <a16:creationId xmlns:a16="http://schemas.microsoft.com/office/drawing/2014/main" id="{DC531D7A-8500-5573-1B14-46AABB73B246}"/>
              </a:ext>
            </a:extLst>
          </p:cNvPr>
          <p:cNvSpPr txBox="1"/>
          <p:nvPr/>
        </p:nvSpPr>
        <p:spPr>
          <a:xfrm>
            <a:off x="10536620" y="1998425"/>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31" name="Rectangle 30">
            <a:extLst>
              <a:ext uri="{FF2B5EF4-FFF2-40B4-BE49-F238E27FC236}">
                <a16:creationId xmlns:a16="http://schemas.microsoft.com/office/drawing/2014/main" id="{649DF822-90C8-0C1D-AC26-E14433DC90BC}"/>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Forum</a:t>
            </a:r>
          </a:p>
        </p:txBody>
      </p:sp>
      <p:pic>
        <p:nvPicPr>
          <p:cNvPr id="6" name="Picture 11">
            <a:extLst>
              <a:ext uri="{FF2B5EF4-FFF2-40B4-BE49-F238E27FC236}">
                <a16:creationId xmlns:a16="http://schemas.microsoft.com/office/drawing/2014/main" id="{ED42CEF0-DB33-4057-E493-30C908BC5A58}"/>
              </a:ext>
            </a:extLst>
          </p:cNvPr>
          <p:cNvPicPr>
            <a:picLocks noChangeAspect="1"/>
          </p:cNvPicPr>
          <p:nvPr/>
        </p:nvPicPr>
        <p:blipFill>
          <a:blip r:embed="rId3"/>
          <a:stretch>
            <a:fillRect/>
          </a:stretch>
        </p:blipFill>
        <p:spPr>
          <a:xfrm>
            <a:off x="7882" y="-530773"/>
            <a:ext cx="1941788" cy="1968062"/>
          </a:xfrm>
          <a:prstGeom prst="rect">
            <a:avLst/>
          </a:prstGeom>
        </p:spPr>
      </p:pic>
      <p:sp>
        <p:nvSpPr>
          <p:cNvPr id="30" name="Rectangle 29">
            <a:extLst>
              <a:ext uri="{FF2B5EF4-FFF2-40B4-BE49-F238E27FC236}">
                <a16:creationId xmlns:a16="http://schemas.microsoft.com/office/drawing/2014/main" id="{4796A9B6-8FE0-61DF-4D90-1DC6B95FA2CE}"/>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33" name="Rectangle 32">
            <a:extLst>
              <a:ext uri="{FF2B5EF4-FFF2-40B4-BE49-F238E27FC236}">
                <a16:creationId xmlns:a16="http://schemas.microsoft.com/office/drawing/2014/main" id="{521B8B86-55AB-D1FB-6514-CEFFDD98608E}"/>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35" name="Rectangle 34">
            <a:extLst>
              <a:ext uri="{FF2B5EF4-FFF2-40B4-BE49-F238E27FC236}">
                <a16:creationId xmlns:a16="http://schemas.microsoft.com/office/drawing/2014/main" id="{7ED909A2-3749-6DFA-DD62-1FEA259581EF}"/>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42" name="Rectangle 41">
            <a:extLst>
              <a:ext uri="{FF2B5EF4-FFF2-40B4-BE49-F238E27FC236}">
                <a16:creationId xmlns:a16="http://schemas.microsoft.com/office/drawing/2014/main" id="{051BFC25-27CD-E17F-E333-3F1ECF794F2B}"/>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44" name="Rectangle 43">
            <a:extLst>
              <a:ext uri="{FF2B5EF4-FFF2-40B4-BE49-F238E27FC236}">
                <a16:creationId xmlns:a16="http://schemas.microsoft.com/office/drawing/2014/main" id="{3F5BB5C5-4C45-7287-A21D-76581D341F5E}"/>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46" name="Rectangle 45">
            <a:extLst>
              <a:ext uri="{FF2B5EF4-FFF2-40B4-BE49-F238E27FC236}">
                <a16:creationId xmlns:a16="http://schemas.microsoft.com/office/drawing/2014/main" id="{6A3371B8-471F-AEE2-2C93-8CE0CB07F827}"/>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48" name="Rectangle 47">
            <a:extLst>
              <a:ext uri="{FF2B5EF4-FFF2-40B4-BE49-F238E27FC236}">
                <a16:creationId xmlns:a16="http://schemas.microsoft.com/office/drawing/2014/main" id="{FB38BF14-E640-010C-E67A-9EB20044C5D1}"/>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4" name="TextBox 39">
            <a:extLst>
              <a:ext uri="{FF2B5EF4-FFF2-40B4-BE49-F238E27FC236}">
                <a16:creationId xmlns:a16="http://schemas.microsoft.com/office/drawing/2014/main" id="{D2844FEB-4E18-265B-66DC-F4867F252705}"/>
              </a:ext>
            </a:extLst>
          </p:cNvPr>
          <p:cNvSpPr txBox="1"/>
          <p:nvPr/>
        </p:nvSpPr>
        <p:spPr>
          <a:xfrm>
            <a:off x="9206676" y="2515076"/>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8" name="Rectangle: Rounded Corners 35">
            <a:extLst>
              <a:ext uri="{FF2B5EF4-FFF2-40B4-BE49-F238E27FC236}">
                <a16:creationId xmlns:a16="http://schemas.microsoft.com/office/drawing/2014/main" id="{DBB10457-DCDD-B638-C99A-2CE9BAE98E9D}"/>
              </a:ext>
            </a:extLst>
          </p:cNvPr>
          <p:cNvSpPr/>
          <p:nvPr/>
        </p:nvSpPr>
        <p:spPr>
          <a:xfrm>
            <a:off x="685029" y="3227594"/>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37">
            <a:extLst>
              <a:ext uri="{FF2B5EF4-FFF2-40B4-BE49-F238E27FC236}">
                <a16:creationId xmlns:a16="http://schemas.microsoft.com/office/drawing/2014/main" id="{CEF5A7AE-12F5-9ECE-48E3-FB5D3D8BAF6C}"/>
              </a:ext>
            </a:extLst>
          </p:cNvPr>
          <p:cNvSpPr txBox="1"/>
          <p:nvPr/>
        </p:nvSpPr>
        <p:spPr>
          <a:xfrm>
            <a:off x="1205675" y="3340485"/>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12" name="TextBox 39">
            <a:extLst>
              <a:ext uri="{FF2B5EF4-FFF2-40B4-BE49-F238E27FC236}">
                <a16:creationId xmlns:a16="http://schemas.microsoft.com/office/drawing/2014/main" id="{F05CF929-00E9-F799-7B54-158B9A9A2986}"/>
              </a:ext>
            </a:extLst>
          </p:cNvPr>
          <p:cNvSpPr txBox="1"/>
          <p:nvPr/>
        </p:nvSpPr>
        <p:spPr>
          <a:xfrm>
            <a:off x="3618676" y="3333520"/>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17" name="TextBox 26">
            <a:extLst>
              <a:ext uri="{FF2B5EF4-FFF2-40B4-BE49-F238E27FC236}">
                <a16:creationId xmlns:a16="http://schemas.microsoft.com/office/drawing/2014/main" id="{0390FA3B-293A-A1E4-25E0-CD02973E6FF8}"/>
              </a:ext>
            </a:extLst>
          </p:cNvPr>
          <p:cNvSpPr txBox="1"/>
          <p:nvPr/>
        </p:nvSpPr>
        <p:spPr>
          <a:xfrm>
            <a:off x="10508398" y="3155536"/>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19" name="TextBox 39">
            <a:extLst>
              <a:ext uri="{FF2B5EF4-FFF2-40B4-BE49-F238E27FC236}">
                <a16:creationId xmlns:a16="http://schemas.microsoft.com/office/drawing/2014/main" id="{0AC075B8-924A-9551-0106-0DEB39EC473F}"/>
              </a:ext>
            </a:extLst>
          </p:cNvPr>
          <p:cNvSpPr txBox="1"/>
          <p:nvPr/>
        </p:nvSpPr>
        <p:spPr>
          <a:xfrm>
            <a:off x="9178454" y="3672187"/>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21" name="Rectangle: Rounded Corners 35">
            <a:extLst>
              <a:ext uri="{FF2B5EF4-FFF2-40B4-BE49-F238E27FC236}">
                <a16:creationId xmlns:a16="http://schemas.microsoft.com/office/drawing/2014/main" id="{3FA3BD09-D214-FAD4-272C-BF10AB2B5676}"/>
              </a:ext>
            </a:extLst>
          </p:cNvPr>
          <p:cNvSpPr/>
          <p:nvPr/>
        </p:nvSpPr>
        <p:spPr>
          <a:xfrm>
            <a:off x="670917" y="4427038"/>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37">
            <a:extLst>
              <a:ext uri="{FF2B5EF4-FFF2-40B4-BE49-F238E27FC236}">
                <a16:creationId xmlns:a16="http://schemas.microsoft.com/office/drawing/2014/main" id="{BB7D0B34-AF64-C20D-D7AE-D3BAEFC09849}"/>
              </a:ext>
            </a:extLst>
          </p:cNvPr>
          <p:cNvSpPr txBox="1"/>
          <p:nvPr/>
        </p:nvSpPr>
        <p:spPr>
          <a:xfrm>
            <a:off x="1191564" y="4539929"/>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24" name="TextBox 39">
            <a:extLst>
              <a:ext uri="{FF2B5EF4-FFF2-40B4-BE49-F238E27FC236}">
                <a16:creationId xmlns:a16="http://schemas.microsoft.com/office/drawing/2014/main" id="{6A0AF544-C23E-D3E6-3451-DE74BE854463}"/>
              </a:ext>
            </a:extLst>
          </p:cNvPr>
          <p:cNvSpPr txBox="1"/>
          <p:nvPr/>
        </p:nvSpPr>
        <p:spPr>
          <a:xfrm>
            <a:off x="3604564" y="4532964"/>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26" name="TextBox 26">
            <a:extLst>
              <a:ext uri="{FF2B5EF4-FFF2-40B4-BE49-F238E27FC236}">
                <a16:creationId xmlns:a16="http://schemas.microsoft.com/office/drawing/2014/main" id="{5DCBCD09-6172-87ED-628F-ACA47E67D14C}"/>
              </a:ext>
            </a:extLst>
          </p:cNvPr>
          <p:cNvSpPr txBox="1"/>
          <p:nvPr/>
        </p:nvSpPr>
        <p:spPr>
          <a:xfrm>
            <a:off x="10494286" y="4354980"/>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32" name="TextBox 39">
            <a:extLst>
              <a:ext uri="{FF2B5EF4-FFF2-40B4-BE49-F238E27FC236}">
                <a16:creationId xmlns:a16="http://schemas.microsoft.com/office/drawing/2014/main" id="{53C166A0-D4FE-7380-5451-1A2A1ECA9C58}"/>
              </a:ext>
            </a:extLst>
          </p:cNvPr>
          <p:cNvSpPr txBox="1"/>
          <p:nvPr/>
        </p:nvSpPr>
        <p:spPr>
          <a:xfrm>
            <a:off x="9164342" y="4871631"/>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34" name="Rectangle: Rounded Corners 35">
            <a:extLst>
              <a:ext uri="{FF2B5EF4-FFF2-40B4-BE49-F238E27FC236}">
                <a16:creationId xmlns:a16="http://schemas.microsoft.com/office/drawing/2014/main" id="{0072F030-821B-7168-A8C2-947683DA8F6B}"/>
              </a:ext>
            </a:extLst>
          </p:cNvPr>
          <p:cNvSpPr/>
          <p:nvPr/>
        </p:nvSpPr>
        <p:spPr>
          <a:xfrm>
            <a:off x="713251" y="5682927"/>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7">
            <a:extLst>
              <a:ext uri="{FF2B5EF4-FFF2-40B4-BE49-F238E27FC236}">
                <a16:creationId xmlns:a16="http://schemas.microsoft.com/office/drawing/2014/main" id="{D5BA6994-79E4-6DCC-5CB3-9A602D91A681}"/>
              </a:ext>
            </a:extLst>
          </p:cNvPr>
          <p:cNvSpPr txBox="1"/>
          <p:nvPr/>
        </p:nvSpPr>
        <p:spPr>
          <a:xfrm>
            <a:off x="1233897" y="5795818"/>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41" name="TextBox 39">
            <a:extLst>
              <a:ext uri="{FF2B5EF4-FFF2-40B4-BE49-F238E27FC236}">
                <a16:creationId xmlns:a16="http://schemas.microsoft.com/office/drawing/2014/main" id="{5B9BD267-D031-D60A-4C97-6E78450C046B}"/>
              </a:ext>
            </a:extLst>
          </p:cNvPr>
          <p:cNvSpPr txBox="1"/>
          <p:nvPr/>
        </p:nvSpPr>
        <p:spPr>
          <a:xfrm>
            <a:off x="3646898" y="5788853"/>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43" name="TextBox 26">
            <a:extLst>
              <a:ext uri="{FF2B5EF4-FFF2-40B4-BE49-F238E27FC236}">
                <a16:creationId xmlns:a16="http://schemas.microsoft.com/office/drawing/2014/main" id="{BAF28D8A-4C39-92B4-8E34-7B387EEF93A8}"/>
              </a:ext>
            </a:extLst>
          </p:cNvPr>
          <p:cNvSpPr txBox="1"/>
          <p:nvPr/>
        </p:nvSpPr>
        <p:spPr>
          <a:xfrm>
            <a:off x="10536620" y="5610869"/>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45" name="TextBox 39">
            <a:extLst>
              <a:ext uri="{FF2B5EF4-FFF2-40B4-BE49-F238E27FC236}">
                <a16:creationId xmlns:a16="http://schemas.microsoft.com/office/drawing/2014/main" id="{E84B1B9B-67E6-3879-E820-A8A80E9BD36D}"/>
              </a:ext>
            </a:extLst>
          </p:cNvPr>
          <p:cNvSpPr txBox="1"/>
          <p:nvPr/>
        </p:nvSpPr>
        <p:spPr>
          <a:xfrm>
            <a:off x="9206676" y="6127520"/>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51" name="ZoneTexte 50">
            <a:extLst>
              <a:ext uri="{FF2B5EF4-FFF2-40B4-BE49-F238E27FC236}">
                <a16:creationId xmlns:a16="http://schemas.microsoft.com/office/drawing/2014/main" id="{7865D360-26E7-7149-44AF-460ABC27D65B}"/>
              </a:ext>
            </a:extLst>
          </p:cNvPr>
          <p:cNvSpPr txBox="1"/>
          <p:nvPr/>
        </p:nvSpPr>
        <p:spPr>
          <a:xfrm>
            <a:off x="713759" y="1341356"/>
            <a:ext cx="2039549" cy="369332"/>
          </a:xfrm>
          <a:prstGeom prst="rect">
            <a:avLst/>
          </a:prstGeom>
          <a:solidFill>
            <a:srgbClr val="93B3C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Poser une question</a:t>
            </a:r>
            <a:endParaRPr lang="fr-FR" dirty="0"/>
          </a:p>
        </p:txBody>
      </p:sp>
      <p:sp>
        <p:nvSpPr>
          <p:cNvPr id="3" name="ZoneTexte 2">
            <a:extLst>
              <a:ext uri="{FF2B5EF4-FFF2-40B4-BE49-F238E27FC236}">
                <a16:creationId xmlns:a16="http://schemas.microsoft.com/office/drawing/2014/main" id="{9C332F70-A951-81CC-0503-C708435CC72C}"/>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288466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60C394-C847-85A7-E79B-11F253A3ECF1}"/>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9" name="Rectangle 8">
            <a:extLst>
              <a:ext uri="{FF2B5EF4-FFF2-40B4-BE49-F238E27FC236}">
                <a16:creationId xmlns:a16="http://schemas.microsoft.com/office/drawing/2014/main" id="{B3FC66DE-DF0F-B57A-C126-47ED2AB5B111}"/>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C7A15CEA-029E-A1EE-1190-341187B7276C}"/>
              </a:ext>
            </a:extLst>
          </p:cNvPr>
          <p:cNvPicPr/>
          <p:nvPr/>
        </p:nvPicPr>
        <p:blipFill>
          <a:blip r:embed="rId2"/>
          <a:stretch/>
        </p:blipFill>
        <p:spPr>
          <a:xfrm>
            <a:off x="1923195" y="46935"/>
            <a:ext cx="323280" cy="323280"/>
          </a:xfrm>
          <a:prstGeom prst="rect">
            <a:avLst/>
          </a:prstGeom>
          <a:ln w="0">
            <a:noFill/>
          </a:ln>
        </p:spPr>
      </p:pic>
      <p:sp>
        <p:nvSpPr>
          <p:cNvPr id="13" name="Rectangle 12">
            <a:extLst>
              <a:ext uri="{FF2B5EF4-FFF2-40B4-BE49-F238E27FC236}">
                <a16:creationId xmlns:a16="http://schemas.microsoft.com/office/drawing/2014/main" id="{AA978E7E-3B6B-2328-1C04-45E5E0D2C6C2}"/>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6" name="Rectangle 5">
            <a:extLst>
              <a:ext uri="{FF2B5EF4-FFF2-40B4-BE49-F238E27FC236}">
                <a16:creationId xmlns:a16="http://schemas.microsoft.com/office/drawing/2014/main" id="{8DEB3D5A-545A-1FFC-D64F-D18A8CE41D76}"/>
              </a:ext>
            </a:extLst>
          </p:cNvPr>
          <p:cNvSpPr/>
          <p:nvPr/>
        </p:nvSpPr>
        <p:spPr>
          <a:xfrm>
            <a:off x="406" y="714636"/>
            <a:ext cx="12210885" cy="5907253"/>
          </a:xfrm>
          <a:prstGeom prst="rect">
            <a:avLst/>
          </a:prstGeom>
          <a:solidFill>
            <a:srgbClr val="F3DFB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lvl="3"/>
            <a:endParaRPr lang="fr-BE" sz="2400" b="1" spc="-1">
              <a:latin typeface="Arial"/>
              <a:cs typeface="Arial"/>
            </a:endParaRPr>
          </a:p>
        </p:txBody>
      </p:sp>
      <p:sp>
        <p:nvSpPr>
          <p:cNvPr id="10" name="Rectangle 9">
            <a:extLst>
              <a:ext uri="{FF2B5EF4-FFF2-40B4-BE49-F238E27FC236}">
                <a16:creationId xmlns:a16="http://schemas.microsoft.com/office/drawing/2014/main" id="{971FD73B-2C85-EBD0-E085-68E1B240B92C}"/>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23" name="ZoneTexte 22">
            <a:extLst>
              <a:ext uri="{FF2B5EF4-FFF2-40B4-BE49-F238E27FC236}">
                <a16:creationId xmlns:a16="http://schemas.microsoft.com/office/drawing/2014/main" id="{F6AB464A-475C-608E-3F59-440300811A28}"/>
              </a:ext>
            </a:extLst>
          </p:cNvPr>
          <p:cNvSpPr txBox="1"/>
          <p:nvPr/>
        </p:nvSpPr>
        <p:spPr>
          <a:xfrm>
            <a:off x="3620648" y="1524802"/>
            <a:ext cx="5299213" cy="369332"/>
          </a:xfrm>
          <a:prstGeom prst="rect">
            <a:avLst/>
          </a:prstGeom>
          <a:solidFill>
            <a:srgbClr val="93B3C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Titre de la question</a:t>
            </a:r>
            <a:endParaRPr lang="fr-FR" dirty="0"/>
          </a:p>
        </p:txBody>
      </p:sp>
      <p:sp>
        <p:nvSpPr>
          <p:cNvPr id="24" name="ZoneTexte 23">
            <a:extLst>
              <a:ext uri="{FF2B5EF4-FFF2-40B4-BE49-F238E27FC236}">
                <a16:creationId xmlns:a16="http://schemas.microsoft.com/office/drawing/2014/main" id="{F622CFBD-45E1-16A5-071A-9D51D138706B}"/>
              </a:ext>
            </a:extLst>
          </p:cNvPr>
          <p:cNvSpPr txBox="1"/>
          <p:nvPr/>
        </p:nvSpPr>
        <p:spPr>
          <a:xfrm>
            <a:off x="3620648" y="2828785"/>
            <a:ext cx="5299213" cy="2031325"/>
          </a:xfrm>
          <a:prstGeom prst="rect">
            <a:avLst/>
          </a:prstGeom>
          <a:solidFill>
            <a:srgbClr val="93B3C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tx1">
                    <a:lumMod val="65000"/>
                    <a:lumOff val="35000"/>
                  </a:schemeClr>
                </a:solidFill>
                <a:cs typeface="Calibri"/>
              </a:rPr>
              <a:t>Ma question</a:t>
            </a:r>
          </a:p>
          <a:p>
            <a:endParaRPr lang="fr-FR">
              <a:cs typeface="Calibri"/>
            </a:endParaRPr>
          </a:p>
          <a:p>
            <a:endParaRPr lang="fr-FR">
              <a:cs typeface="Calibri"/>
            </a:endParaRPr>
          </a:p>
          <a:p>
            <a:endParaRPr lang="fr-FR">
              <a:cs typeface="Calibri"/>
            </a:endParaRPr>
          </a:p>
          <a:p>
            <a:endParaRPr lang="fr-FR">
              <a:cs typeface="Calibri"/>
            </a:endParaRPr>
          </a:p>
          <a:p>
            <a:endParaRPr lang="fr-FR">
              <a:cs typeface="Calibri"/>
            </a:endParaRPr>
          </a:p>
          <a:p>
            <a:endParaRPr lang="fr-FR">
              <a:cs typeface="Calibri"/>
            </a:endParaRPr>
          </a:p>
        </p:txBody>
      </p:sp>
      <p:sp>
        <p:nvSpPr>
          <p:cNvPr id="25" name="Ellipse 24">
            <a:extLst>
              <a:ext uri="{FF2B5EF4-FFF2-40B4-BE49-F238E27FC236}">
                <a16:creationId xmlns:a16="http://schemas.microsoft.com/office/drawing/2014/main" id="{A653C348-864F-8B97-AA27-317708B06D98}"/>
              </a:ext>
            </a:extLst>
          </p:cNvPr>
          <p:cNvSpPr/>
          <p:nvPr/>
        </p:nvSpPr>
        <p:spPr>
          <a:xfrm>
            <a:off x="5472745" y="5395136"/>
            <a:ext cx="1603744" cy="549348"/>
          </a:xfrm>
          <a:prstGeom prst="roundRect">
            <a:avLst/>
          </a:prstGeom>
          <a:solidFill>
            <a:srgbClr val="89D1A3"/>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cs typeface="Calibri"/>
              </a:rPr>
              <a:t>Envoyer</a:t>
            </a:r>
          </a:p>
        </p:txBody>
      </p:sp>
      <p:pic>
        <p:nvPicPr>
          <p:cNvPr id="4" name="Picture 11">
            <a:extLst>
              <a:ext uri="{FF2B5EF4-FFF2-40B4-BE49-F238E27FC236}">
                <a16:creationId xmlns:a16="http://schemas.microsoft.com/office/drawing/2014/main" id="{6927CC08-A9FB-1DFA-166D-12C59F0DD963}"/>
              </a:ext>
            </a:extLst>
          </p:cNvPr>
          <p:cNvPicPr>
            <a:picLocks noChangeAspect="1"/>
          </p:cNvPicPr>
          <p:nvPr/>
        </p:nvPicPr>
        <p:blipFill>
          <a:blip r:embed="rId3"/>
          <a:stretch>
            <a:fillRect/>
          </a:stretch>
        </p:blipFill>
        <p:spPr>
          <a:xfrm>
            <a:off x="7882" y="-530773"/>
            <a:ext cx="1941788" cy="1968062"/>
          </a:xfrm>
          <a:prstGeom prst="rect">
            <a:avLst/>
          </a:prstGeom>
        </p:spPr>
      </p:pic>
      <p:pic>
        <p:nvPicPr>
          <p:cNvPr id="8" name="Picture 15">
            <a:extLst>
              <a:ext uri="{FF2B5EF4-FFF2-40B4-BE49-F238E27FC236}">
                <a16:creationId xmlns:a16="http://schemas.microsoft.com/office/drawing/2014/main" id="{730966F1-DD22-32D3-F3E2-F4EC472D0D41}"/>
              </a:ext>
            </a:extLst>
          </p:cNvPr>
          <p:cNvPicPr>
            <a:picLocks noChangeAspect="1"/>
          </p:cNvPicPr>
          <p:nvPr/>
        </p:nvPicPr>
        <p:blipFill>
          <a:blip r:embed="rId4"/>
          <a:stretch>
            <a:fillRect/>
          </a:stretch>
        </p:blipFill>
        <p:spPr>
          <a:xfrm>
            <a:off x="7555381" y="4543388"/>
            <a:ext cx="2467304" cy="2467304"/>
          </a:xfrm>
          <a:prstGeom prst="rect">
            <a:avLst/>
          </a:prstGeom>
        </p:spPr>
      </p:pic>
      <p:sp>
        <p:nvSpPr>
          <p:cNvPr id="14" name="Rectangle 13">
            <a:extLst>
              <a:ext uri="{FF2B5EF4-FFF2-40B4-BE49-F238E27FC236}">
                <a16:creationId xmlns:a16="http://schemas.microsoft.com/office/drawing/2014/main" id="{4D5BF3D1-7DD5-B731-DC3E-40CDC68E361B}"/>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18" name="Rectangle 17">
            <a:extLst>
              <a:ext uri="{FF2B5EF4-FFF2-40B4-BE49-F238E27FC236}">
                <a16:creationId xmlns:a16="http://schemas.microsoft.com/office/drawing/2014/main" id="{1B5D89B9-C250-DF2E-40A2-3DA10DE041B9}"/>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21" name="Rectangle 20">
            <a:extLst>
              <a:ext uri="{FF2B5EF4-FFF2-40B4-BE49-F238E27FC236}">
                <a16:creationId xmlns:a16="http://schemas.microsoft.com/office/drawing/2014/main" id="{1274F3BE-815A-B46A-BB86-75B4A579F5EA}"/>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26" name="Rectangle 25">
            <a:extLst>
              <a:ext uri="{FF2B5EF4-FFF2-40B4-BE49-F238E27FC236}">
                <a16:creationId xmlns:a16="http://schemas.microsoft.com/office/drawing/2014/main" id="{50B5BD70-7141-2EAD-CE57-56493445E800}"/>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28" name="Rectangle 27">
            <a:extLst>
              <a:ext uri="{FF2B5EF4-FFF2-40B4-BE49-F238E27FC236}">
                <a16:creationId xmlns:a16="http://schemas.microsoft.com/office/drawing/2014/main" id="{85FC4FBA-9A43-1BF3-4F3F-C554A526FD67}"/>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30" name="Rectangle 29">
            <a:extLst>
              <a:ext uri="{FF2B5EF4-FFF2-40B4-BE49-F238E27FC236}">
                <a16:creationId xmlns:a16="http://schemas.microsoft.com/office/drawing/2014/main" id="{E9763F33-A38C-3EED-1901-872464730B8D}"/>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32" name="Rectangle 31">
            <a:extLst>
              <a:ext uri="{FF2B5EF4-FFF2-40B4-BE49-F238E27FC236}">
                <a16:creationId xmlns:a16="http://schemas.microsoft.com/office/drawing/2014/main" id="{27802D73-A6F4-0139-6721-C973A8C32567}"/>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33" name="ZoneTexte 32">
            <a:extLst>
              <a:ext uri="{FF2B5EF4-FFF2-40B4-BE49-F238E27FC236}">
                <a16:creationId xmlns:a16="http://schemas.microsoft.com/office/drawing/2014/main" id="{367EC780-76FD-00A7-F417-5D7F52656C5D}"/>
              </a:ext>
            </a:extLst>
          </p:cNvPr>
          <p:cNvSpPr txBox="1"/>
          <p:nvPr/>
        </p:nvSpPr>
        <p:spPr>
          <a:xfrm>
            <a:off x="3620648" y="2216245"/>
            <a:ext cx="5299213" cy="369332"/>
          </a:xfrm>
          <a:prstGeom prst="rect">
            <a:avLst/>
          </a:prstGeom>
          <a:solidFill>
            <a:srgbClr val="93B3C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Concerne le cours</a:t>
            </a:r>
            <a:endParaRPr lang="fr-FR" dirty="0"/>
          </a:p>
        </p:txBody>
      </p:sp>
      <p:pic>
        <p:nvPicPr>
          <p:cNvPr id="35" name="Picture 17">
            <a:extLst>
              <a:ext uri="{FF2B5EF4-FFF2-40B4-BE49-F238E27FC236}">
                <a16:creationId xmlns:a16="http://schemas.microsoft.com/office/drawing/2014/main" id="{B630AB8F-3AB4-7B89-2553-E02DB32BCE9E}"/>
              </a:ext>
            </a:extLst>
          </p:cNvPr>
          <p:cNvPicPr>
            <a:picLocks noChangeAspect="1"/>
          </p:cNvPicPr>
          <p:nvPr/>
        </p:nvPicPr>
        <p:blipFill>
          <a:blip r:embed="rId5"/>
          <a:stretch>
            <a:fillRect/>
          </a:stretch>
        </p:blipFill>
        <p:spPr>
          <a:xfrm>
            <a:off x="454573" y="4781817"/>
            <a:ext cx="2743200" cy="2743200"/>
          </a:xfrm>
          <a:prstGeom prst="rect">
            <a:avLst/>
          </a:prstGeom>
        </p:spPr>
      </p:pic>
      <p:sp>
        <p:nvSpPr>
          <p:cNvPr id="37" name="ZoneTexte 36">
            <a:extLst>
              <a:ext uri="{FF2B5EF4-FFF2-40B4-BE49-F238E27FC236}">
                <a16:creationId xmlns:a16="http://schemas.microsoft.com/office/drawing/2014/main" id="{9B9338A1-2550-E5D0-43D9-C100F1FF9391}"/>
              </a:ext>
            </a:extLst>
          </p:cNvPr>
          <p:cNvSpPr txBox="1"/>
          <p:nvPr/>
        </p:nvSpPr>
        <p:spPr>
          <a:xfrm>
            <a:off x="3042092" y="805134"/>
            <a:ext cx="6159993" cy="369332"/>
          </a:xfrm>
          <a:prstGeom prst="rect">
            <a:avLst/>
          </a:prstGeom>
          <a:solidFill>
            <a:srgbClr val="93B3C8"/>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Poser une question</a:t>
            </a:r>
            <a:endParaRPr lang="fr-FR" dirty="0"/>
          </a:p>
        </p:txBody>
      </p:sp>
      <p:sp>
        <p:nvSpPr>
          <p:cNvPr id="39" name="ZoneTexte 38">
            <a:extLst>
              <a:ext uri="{FF2B5EF4-FFF2-40B4-BE49-F238E27FC236}">
                <a16:creationId xmlns:a16="http://schemas.microsoft.com/office/drawing/2014/main" id="{D2B352AC-BFCB-155F-64A0-1A797D3CC74B}"/>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353790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CA51DB-1BCB-E312-D6C0-8C392724175B}"/>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11" name="Rectangle 10">
            <a:extLst>
              <a:ext uri="{FF2B5EF4-FFF2-40B4-BE49-F238E27FC236}">
                <a16:creationId xmlns:a16="http://schemas.microsoft.com/office/drawing/2014/main" id="{08665C59-1EE8-0F9D-8D45-80E0D2AD7BF2}"/>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2">
            <a:extLst>
              <a:ext uri="{FF2B5EF4-FFF2-40B4-BE49-F238E27FC236}">
                <a16:creationId xmlns:a16="http://schemas.microsoft.com/office/drawing/2014/main" id="{8FB0E4D6-3C12-EBA3-97AC-DFCA904B9F4A}"/>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0C7699C9-C944-67F9-4407-67FD6D3E73D3}"/>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23" name="Rectangle 22">
            <a:extLst>
              <a:ext uri="{FF2B5EF4-FFF2-40B4-BE49-F238E27FC236}">
                <a16:creationId xmlns:a16="http://schemas.microsoft.com/office/drawing/2014/main" id="{D0C86FD7-F5D7-A79C-F9B6-10FDEEFD28C9}"/>
              </a:ext>
            </a:extLst>
          </p:cNvPr>
          <p:cNvSpPr/>
          <p:nvPr/>
        </p:nvSpPr>
        <p:spPr>
          <a:xfrm>
            <a:off x="406" y="714636"/>
            <a:ext cx="12210885" cy="5907253"/>
          </a:xfrm>
          <a:prstGeom prst="rect">
            <a:avLst/>
          </a:prstGeom>
          <a:solidFill>
            <a:srgbClr val="F3DFB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lvl="3"/>
            <a:endParaRPr lang="fr-BE" sz="2400" b="1" spc="-1">
              <a:latin typeface="Arial"/>
              <a:cs typeface="Arial"/>
            </a:endParaRPr>
          </a:p>
        </p:txBody>
      </p:sp>
      <p:sp>
        <p:nvSpPr>
          <p:cNvPr id="25" name="Rectangle 24">
            <a:extLst>
              <a:ext uri="{FF2B5EF4-FFF2-40B4-BE49-F238E27FC236}">
                <a16:creationId xmlns:a16="http://schemas.microsoft.com/office/drawing/2014/main" id="{B3571FFC-BF5B-457F-9420-46AD6605C41F}"/>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36" name="Rectangle: Rounded Corners 35">
            <a:extLst>
              <a:ext uri="{FF2B5EF4-FFF2-40B4-BE49-F238E27FC236}">
                <a16:creationId xmlns:a16="http://schemas.microsoft.com/office/drawing/2014/main" id="{3C8FFF95-DE61-F626-0EE0-319CB1EF6FEF}"/>
              </a:ext>
            </a:extLst>
          </p:cNvPr>
          <p:cNvSpPr/>
          <p:nvPr/>
        </p:nvSpPr>
        <p:spPr>
          <a:xfrm>
            <a:off x="727362" y="1350816"/>
            <a:ext cx="10766961" cy="1810988"/>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946B8E3-C277-2DE2-78C2-1184E4F65AE5}"/>
              </a:ext>
            </a:extLst>
          </p:cNvPr>
          <p:cNvSpPr/>
          <p:nvPr/>
        </p:nvSpPr>
        <p:spPr>
          <a:xfrm>
            <a:off x="952500" y="1417616"/>
            <a:ext cx="801584" cy="74220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Avatar</a:t>
            </a:r>
            <a:endParaRPr lang="fr-FR" dirty="0"/>
          </a:p>
        </p:txBody>
      </p:sp>
      <p:sp>
        <p:nvSpPr>
          <p:cNvPr id="38" name="TextBox 37">
            <a:extLst>
              <a:ext uri="{FF2B5EF4-FFF2-40B4-BE49-F238E27FC236}">
                <a16:creationId xmlns:a16="http://schemas.microsoft.com/office/drawing/2014/main" id="{3AD9516D-6C87-5763-41E7-D8A950C61861}"/>
              </a:ext>
            </a:extLst>
          </p:cNvPr>
          <p:cNvSpPr txBox="1"/>
          <p:nvPr/>
        </p:nvSpPr>
        <p:spPr>
          <a:xfrm>
            <a:off x="1840675" y="1731817"/>
            <a:ext cx="24768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Le 03/12/22, [pseudo]  :</a:t>
            </a:r>
          </a:p>
        </p:txBody>
      </p:sp>
      <p:sp>
        <p:nvSpPr>
          <p:cNvPr id="40" name="TextBox 39">
            <a:extLst>
              <a:ext uri="{FF2B5EF4-FFF2-40B4-BE49-F238E27FC236}">
                <a16:creationId xmlns:a16="http://schemas.microsoft.com/office/drawing/2014/main" id="{422C418E-FB46-67B5-CD0D-A0A198B92806}"/>
              </a:ext>
            </a:extLst>
          </p:cNvPr>
          <p:cNvSpPr txBox="1"/>
          <p:nvPr/>
        </p:nvSpPr>
        <p:spPr>
          <a:xfrm>
            <a:off x="1840675" y="2162298"/>
            <a:ext cx="9317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2" name="Rectangle: Rounded Corners 1">
            <a:extLst>
              <a:ext uri="{FF2B5EF4-FFF2-40B4-BE49-F238E27FC236}">
                <a16:creationId xmlns:a16="http://schemas.microsoft.com/office/drawing/2014/main" id="{977345E9-F705-D73C-CE00-943F028DA1D5}"/>
              </a:ext>
            </a:extLst>
          </p:cNvPr>
          <p:cNvSpPr/>
          <p:nvPr/>
        </p:nvSpPr>
        <p:spPr>
          <a:xfrm>
            <a:off x="1799896" y="3622783"/>
            <a:ext cx="9695793" cy="1340069"/>
          </a:xfrm>
          <a:prstGeom prst="round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7D743F-3E25-B8A5-52EB-D65E956C38DD}"/>
              </a:ext>
            </a:extLst>
          </p:cNvPr>
          <p:cNvSpPr/>
          <p:nvPr/>
        </p:nvSpPr>
        <p:spPr>
          <a:xfrm>
            <a:off x="1806465" y="3251637"/>
            <a:ext cx="9695793" cy="302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Réponses</a:t>
            </a:r>
            <a:endParaRPr lang="en-US" err="1"/>
          </a:p>
        </p:txBody>
      </p:sp>
      <p:sp>
        <p:nvSpPr>
          <p:cNvPr id="10" name="Rectangle: Rounded Corners 9">
            <a:extLst>
              <a:ext uri="{FF2B5EF4-FFF2-40B4-BE49-F238E27FC236}">
                <a16:creationId xmlns:a16="http://schemas.microsoft.com/office/drawing/2014/main" id="{1DF5F42E-961D-E95B-BB2D-4C49AA0D85F3}"/>
              </a:ext>
            </a:extLst>
          </p:cNvPr>
          <p:cNvSpPr/>
          <p:nvPr/>
        </p:nvSpPr>
        <p:spPr>
          <a:xfrm>
            <a:off x="1924707" y="3743030"/>
            <a:ext cx="657067" cy="59768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Avatar</a:t>
            </a:r>
            <a:endParaRPr lang="fr-FR" dirty="0"/>
          </a:p>
        </p:txBody>
      </p:sp>
      <p:sp>
        <p:nvSpPr>
          <p:cNvPr id="14" name="TextBox 13">
            <a:extLst>
              <a:ext uri="{FF2B5EF4-FFF2-40B4-BE49-F238E27FC236}">
                <a16:creationId xmlns:a16="http://schemas.microsoft.com/office/drawing/2014/main" id="{6AC397E3-0052-267C-00B1-D56398594DDC}"/>
              </a:ext>
            </a:extLst>
          </p:cNvPr>
          <p:cNvSpPr txBox="1"/>
          <p:nvPr/>
        </p:nvSpPr>
        <p:spPr>
          <a:xfrm>
            <a:off x="2643062" y="3782794"/>
            <a:ext cx="27449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Le 05/12/22, [pseudo]: </a:t>
            </a:r>
          </a:p>
        </p:txBody>
      </p:sp>
      <p:sp>
        <p:nvSpPr>
          <p:cNvPr id="16" name="TextBox 15">
            <a:extLst>
              <a:ext uri="{FF2B5EF4-FFF2-40B4-BE49-F238E27FC236}">
                <a16:creationId xmlns:a16="http://schemas.microsoft.com/office/drawing/2014/main" id="{DCB01C87-15AA-744D-06ED-0CFF8107C533}"/>
              </a:ext>
            </a:extLst>
          </p:cNvPr>
          <p:cNvSpPr txBox="1"/>
          <p:nvPr/>
        </p:nvSpPr>
        <p:spPr>
          <a:xfrm>
            <a:off x="2743760" y="4106454"/>
            <a:ext cx="14816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t>
            </a:r>
            <a:r>
              <a:rPr lang="en-US" err="1">
                <a:cs typeface="Calibri"/>
              </a:rPr>
              <a:t>Réponse</a:t>
            </a:r>
            <a:r>
              <a:rPr lang="en-US">
                <a:cs typeface="Calibri"/>
              </a:rPr>
              <a:t>]</a:t>
            </a:r>
            <a:endParaRPr lang="en-US"/>
          </a:p>
        </p:txBody>
      </p:sp>
      <p:sp>
        <p:nvSpPr>
          <p:cNvPr id="18" name="Rectangle: Rounded Corners 17">
            <a:extLst>
              <a:ext uri="{FF2B5EF4-FFF2-40B4-BE49-F238E27FC236}">
                <a16:creationId xmlns:a16="http://schemas.microsoft.com/office/drawing/2014/main" id="{CEB7E529-22C1-7DA5-0D1C-B0D11DC63726}"/>
              </a:ext>
            </a:extLst>
          </p:cNvPr>
          <p:cNvSpPr/>
          <p:nvPr/>
        </p:nvSpPr>
        <p:spPr>
          <a:xfrm>
            <a:off x="1799896" y="5054817"/>
            <a:ext cx="9695793" cy="1340069"/>
          </a:xfrm>
          <a:prstGeom prst="round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2FFAA90-D47B-4A8F-4A19-D3FB8ED33F7B}"/>
              </a:ext>
            </a:extLst>
          </p:cNvPr>
          <p:cNvSpPr/>
          <p:nvPr/>
        </p:nvSpPr>
        <p:spPr>
          <a:xfrm>
            <a:off x="1924707" y="5175064"/>
            <a:ext cx="657067" cy="59768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Avatar</a:t>
            </a:r>
          </a:p>
        </p:txBody>
      </p:sp>
      <p:sp>
        <p:nvSpPr>
          <p:cNvPr id="27" name="TextBox 26">
            <a:extLst>
              <a:ext uri="{FF2B5EF4-FFF2-40B4-BE49-F238E27FC236}">
                <a16:creationId xmlns:a16="http://schemas.microsoft.com/office/drawing/2014/main" id="{DC531D7A-8500-5573-1B14-46AABB73B246}"/>
              </a:ext>
            </a:extLst>
          </p:cNvPr>
          <p:cNvSpPr txBox="1"/>
          <p:nvPr/>
        </p:nvSpPr>
        <p:spPr>
          <a:xfrm>
            <a:off x="10536620" y="1405758"/>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28" name="TextBox 27">
            <a:extLst>
              <a:ext uri="{FF2B5EF4-FFF2-40B4-BE49-F238E27FC236}">
                <a16:creationId xmlns:a16="http://schemas.microsoft.com/office/drawing/2014/main" id="{D82CC539-54EB-294E-BC6C-EEB245C27CF1}"/>
              </a:ext>
            </a:extLst>
          </p:cNvPr>
          <p:cNvSpPr txBox="1"/>
          <p:nvPr/>
        </p:nvSpPr>
        <p:spPr>
          <a:xfrm>
            <a:off x="10602309" y="3704896"/>
            <a:ext cx="9561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cs typeface="Calibri"/>
              </a:rPr>
              <a:t>signaler</a:t>
            </a:r>
            <a:endParaRPr lang="en-US" sz="1400"/>
          </a:p>
        </p:txBody>
      </p:sp>
      <p:sp>
        <p:nvSpPr>
          <p:cNvPr id="29" name="TextBox 28">
            <a:extLst>
              <a:ext uri="{FF2B5EF4-FFF2-40B4-BE49-F238E27FC236}">
                <a16:creationId xmlns:a16="http://schemas.microsoft.com/office/drawing/2014/main" id="{8E6A638A-3B67-4941-EBA0-E7EC1E12D801}"/>
              </a:ext>
            </a:extLst>
          </p:cNvPr>
          <p:cNvSpPr txBox="1"/>
          <p:nvPr/>
        </p:nvSpPr>
        <p:spPr>
          <a:xfrm>
            <a:off x="10602309" y="5163206"/>
            <a:ext cx="9561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cs typeface="Calibri"/>
              </a:rPr>
              <a:t>signaler</a:t>
            </a:r>
            <a:endParaRPr lang="en-US" sz="1400"/>
          </a:p>
        </p:txBody>
      </p:sp>
      <p:sp>
        <p:nvSpPr>
          <p:cNvPr id="31" name="Rectangle 30">
            <a:extLst>
              <a:ext uri="{FF2B5EF4-FFF2-40B4-BE49-F238E27FC236}">
                <a16:creationId xmlns:a16="http://schemas.microsoft.com/office/drawing/2014/main" id="{649DF822-90C8-0C1D-AC26-E14433DC90BC}"/>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Question</a:t>
            </a:r>
          </a:p>
        </p:txBody>
      </p:sp>
      <p:pic>
        <p:nvPicPr>
          <p:cNvPr id="6" name="Picture 11">
            <a:extLst>
              <a:ext uri="{FF2B5EF4-FFF2-40B4-BE49-F238E27FC236}">
                <a16:creationId xmlns:a16="http://schemas.microsoft.com/office/drawing/2014/main" id="{ED42CEF0-DB33-4057-E493-30C908BC5A58}"/>
              </a:ext>
            </a:extLst>
          </p:cNvPr>
          <p:cNvPicPr>
            <a:picLocks noChangeAspect="1"/>
          </p:cNvPicPr>
          <p:nvPr/>
        </p:nvPicPr>
        <p:blipFill>
          <a:blip r:embed="rId3"/>
          <a:stretch>
            <a:fillRect/>
          </a:stretch>
        </p:blipFill>
        <p:spPr>
          <a:xfrm>
            <a:off x="7882" y="-530773"/>
            <a:ext cx="1941788" cy="1968062"/>
          </a:xfrm>
          <a:prstGeom prst="rect">
            <a:avLst/>
          </a:prstGeom>
        </p:spPr>
      </p:pic>
      <p:sp>
        <p:nvSpPr>
          <p:cNvPr id="30" name="Rectangle 29">
            <a:extLst>
              <a:ext uri="{FF2B5EF4-FFF2-40B4-BE49-F238E27FC236}">
                <a16:creationId xmlns:a16="http://schemas.microsoft.com/office/drawing/2014/main" id="{4796A9B6-8FE0-61DF-4D90-1DC6B95FA2CE}"/>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33" name="Rectangle 32">
            <a:extLst>
              <a:ext uri="{FF2B5EF4-FFF2-40B4-BE49-F238E27FC236}">
                <a16:creationId xmlns:a16="http://schemas.microsoft.com/office/drawing/2014/main" id="{521B8B86-55AB-D1FB-6514-CEFFDD98608E}"/>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35" name="Rectangle 34">
            <a:extLst>
              <a:ext uri="{FF2B5EF4-FFF2-40B4-BE49-F238E27FC236}">
                <a16:creationId xmlns:a16="http://schemas.microsoft.com/office/drawing/2014/main" id="{7ED909A2-3749-6DFA-DD62-1FEA259581EF}"/>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42" name="Rectangle 41">
            <a:extLst>
              <a:ext uri="{FF2B5EF4-FFF2-40B4-BE49-F238E27FC236}">
                <a16:creationId xmlns:a16="http://schemas.microsoft.com/office/drawing/2014/main" id="{051BFC25-27CD-E17F-E333-3F1ECF794F2B}"/>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44" name="Rectangle 43">
            <a:extLst>
              <a:ext uri="{FF2B5EF4-FFF2-40B4-BE49-F238E27FC236}">
                <a16:creationId xmlns:a16="http://schemas.microsoft.com/office/drawing/2014/main" id="{3F5BB5C5-4C45-7287-A21D-76581D341F5E}"/>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46" name="Rectangle 45">
            <a:extLst>
              <a:ext uri="{FF2B5EF4-FFF2-40B4-BE49-F238E27FC236}">
                <a16:creationId xmlns:a16="http://schemas.microsoft.com/office/drawing/2014/main" id="{6A3371B8-471F-AEE2-2C93-8CE0CB07F827}"/>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48" name="Rectangle 47">
            <a:extLst>
              <a:ext uri="{FF2B5EF4-FFF2-40B4-BE49-F238E27FC236}">
                <a16:creationId xmlns:a16="http://schemas.microsoft.com/office/drawing/2014/main" id="{FB38BF14-E640-010C-E67A-9EB20044C5D1}"/>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49" name="TextBox 13">
            <a:extLst>
              <a:ext uri="{FF2B5EF4-FFF2-40B4-BE49-F238E27FC236}">
                <a16:creationId xmlns:a16="http://schemas.microsoft.com/office/drawing/2014/main" id="{2EC7764E-BFAE-2457-BBD2-05604BA90495}"/>
              </a:ext>
            </a:extLst>
          </p:cNvPr>
          <p:cNvSpPr txBox="1"/>
          <p:nvPr/>
        </p:nvSpPr>
        <p:spPr>
          <a:xfrm>
            <a:off x="2657173" y="5236238"/>
            <a:ext cx="27449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Le 03/12/22, [pseudo]: </a:t>
            </a:r>
          </a:p>
        </p:txBody>
      </p:sp>
      <p:sp>
        <p:nvSpPr>
          <p:cNvPr id="50" name="TextBox 15">
            <a:extLst>
              <a:ext uri="{FF2B5EF4-FFF2-40B4-BE49-F238E27FC236}">
                <a16:creationId xmlns:a16="http://schemas.microsoft.com/office/drawing/2014/main" id="{B0E06A2F-46F5-6E35-28A4-D2D71D6EFACB}"/>
              </a:ext>
            </a:extLst>
          </p:cNvPr>
          <p:cNvSpPr txBox="1"/>
          <p:nvPr/>
        </p:nvSpPr>
        <p:spPr>
          <a:xfrm>
            <a:off x="2757871" y="5559898"/>
            <a:ext cx="14816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t>
            </a:r>
            <a:r>
              <a:rPr lang="en-US" err="1">
                <a:cs typeface="Calibri"/>
              </a:rPr>
              <a:t>Réponse</a:t>
            </a:r>
            <a:r>
              <a:rPr lang="en-US">
                <a:cs typeface="Calibri"/>
              </a:rPr>
              <a:t>]</a:t>
            </a:r>
            <a:endParaRPr lang="en-US"/>
          </a:p>
        </p:txBody>
      </p:sp>
      <p:sp>
        <p:nvSpPr>
          <p:cNvPr id="52" name="ZoneTexte 51">
            <a:extLst>
              <a:ext uri="{FF2B5EF4-FFF2-40B4-BE49-F238E27FC236}">
                <a16:creationId xmlns:a16="http://schemas.microsoft.com/office/drawing/2014/main" id="{133B8500-D293-B2BD-A092-BF1A118EA920}"/>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2593953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2FE1BA-1F1C-A4BB-ACBD-CED0C4BD0D30}"/>
              </a:ext>
            </a:extLst>
          </p:cNvPr>
          <p:cNvSpPr/>
          <p:nvPr/>
        </p:nvSpPr>
        <p:spPr>
          <a:xfrm>
            <a:off x="4821" y="6616859"/>
            <a:ext cx="12201645" cy="24114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11" name="Rectangle 10">
            <a:extLst>
              <a:ext uri="{FF2B5EF4-FFF2-40B4-BE49-F238E27FC236}">
                <a16:creationId xmlns:a16="http://schemas.microsoft.com/office/drawing/2014/main" id="{8B6F990D-DF8A-F0AF-711C-9AEC2F4FECC4}"/>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A3F3B2E6-B029-650C-A2AA-91C852F55C62}"/>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E2C2C0C2-12ED-9E2D-1701-F949F682403A}"/>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31" name="Rounded Rectangle 23">
            <a:extLst>
              <a:ext uri="{FF2B5EF4-FFF2-40B4-BE49-F238E27FC236}">
                <a16:creationId xmlns:a16="http://schemas.microsoft.com/office/drawing/2014/main" id="{66EF9A78-870E-8216-14C5-9447F8DCA80D}"/>
              </a:ext>
            </a:extLst>
          </p:cNvPr>
          <p:cNvSpPr/>
          <p:nvPr/>
        </p:nvSpPr>
        <p:spPr>
          <a:xfrm>
            <a:off x="460814" y="1182993"/>
            <a:ext cx="11105706" cy="4984688"/>
          </a:xfrm>
          <a:prstGeom prst="roundRect">
            <a:avLst/>
          </a:prstGeom>
          <a:solidFill>
            <a:srgbClr val="93B3C8"/>
          </a:solidFill>
          <a:ln w="0">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Vous avez finis toutes les exercices !</a:t>
            </a:r>
          </a:p>
          <a:p>
            <a:pPr algn="ctr"/>
            <a:endParaRPr lang="fr-BE" spc="-1" dirty="0">
              <a:latin typeface="Arial"/>
              <a:cs typeface="Arial"/>
            </a:endParaRPr>
          </a:p>
          <a:p>
            <a:pPr algn="ctr"/>
            <a:r>
              <a:rPr lang="fr-BE" spc="-1" dirty="0">
                <a:latin typeface="Arial"/>
                <a:cs typeface="Arial"/>
              </a:rPr>
              <a:t>Félicitations ! Vous avez terminé l'apprentissage ! </a:t>
            </a:r>
          </a:p>
          <a:p>
            <a:pPr algn="ctr"/>
            <a:r>
              <a:rPr lang="fr-BE" spc="-1" dirty="0">
                <a:latin typeface="Arial"/>
                <a:cs typeface="Arial"/>
              </a:rPr>
              <a:t>On vous encourage à faire les défis pour plus de challenge !</a:t>
            </a:r>
          </a:p>
          <a:p>
            <a:pPr algn="ctr"/>
            <a:endParaRPr lang="fr-BE" spc="-1" dirty="0">
              <a:latin typeface="Arial"/>
              <a:cs typeface="Arial"/>
            </a:endParaRPr>
          </a:p>
          <a:p>
            <a:pPr algn="ctr"/>
            <a:endParaRPr lang="fr-BE" spc="-1" dirty="0">
              <a:latin typeface="Arial"/>
              <a:cs typeface="Arial"/>
            </a:endParaRPr>
          </a:p>
        </p:txBody>
      </p:sp>
      <p:sp>
        <p:nvSpPr>
          <p:cNvPr id="4" name="Rectangle: Rounded Corners 3">
            <a:extLst>
              <a:ext uri="{FF2B5EF4-FFF2-40B4-BE49-F238E27FC236}">
                <a16:creationId xmlns:a16="http://schemas.microsoft.com/office/drawing/2014/main" id="{CFCC2E86-9447-0028-340F-830172CF761B}"/>
              </a:ext>
            </a:extLst>
          </p:cNvPr>
          <p:cNvSpPr/>
          <p:nvPr/>
        </p:nvSpPr>
        <p:spPr>
          <a:xfrm>
            <a:off x="2514433" y="4770952"/>
            <a:ext cx="2314640" cy="784633"/>
          </a:xfrm>
          <a:prstGeom prst="roundRect">
            <a:avLst/>
          </a:prstGeom>
          <a:solidFill>
            <a:srgbClr val="89D1A3"/>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cs typeface="Calibri"/>
              </a:rPr>
              <a:t>Commencez</a:t>
            </a:r>
            <a:r>
              <a:rPr lang="en-US" dirty="0">
                <a:solidFill>
                  <a:schemeClr val="tx1"/>
                </a:solidFill>
                <a:cs typeface="Calibri"/>
              </a:rPr>
              <a:t> les </a:t>
            </a:r>
            <a:r>
              <a:rPr lang="en-US" dirty="0" err="1">
                <a:solidFill>
                  <a:schemeClr val="tx1"/>
                </a:solidFill>
                <a:cs typeface="Calibri"/>
              </a:rPr>
              <a:t>défis</a:t>
            </a:r>
            <a:endParaRPr lang="en-US" dirty="0">
              <a:solidFill>
                <a:schemeClr val="tx1"/>
              </a:solidFill>
              <a:cs typeface="Calibri"/>
            </a:endParaRPr>
          </a:p>
        </p:txBody>
      </p:sp>
      <p:sp>
        <p:nvSpPr>
          <p:cNvPr id="12" name="Rectangle: Rounded Corners 11">
            <a:extLst>
              <a:ext uri="{FF2B5EF4-FFF2-40B4-BE49-F238E27FC236}">
                <a16:creationId xmlns:a16="http://schemas.microsoft.com/office/drawing/2014/main" id="{9162A859-A690-4463-7C77-FC9E6C1280C3}"/>
              </a:ext>
            </a:extLst>
          </p:cNvPr>
          <p:cNvSpPr/>
          <p:nvPr/>
        </p:nvSpPr>
        <p:spPr>
          <a:xfrm>
            <a:off x="7317099" y="4770951"/>
            <a:ext cx="2046530" cy="784633"/>
          </a:xfrm>
          <a:prstGeom prst="roundRect">
            <a:avLst/>
          </a:prstGeom>
          <a:solidFill>
            <a:srgbClr val="89D1A3"/>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cs typeface="Calibri"/>
              </a:rPr>
              <a:t>Apprendre</a:t>
            </a:r>
            <a:r>
              <a:rPr lang="en-US" dirty="0">
                <a:solidFill>
                  <a:schemeClr val="tx1"/>
                </a:solidFill>
                <a:cs typeface="Calibri"/>
              </a:rPr>
              <a:t> un </a:t>
            </a:r>
            <a:r>
              <a:rPr lang="en-US" dirty="0" err="1">
                <a:solidFill>
                  <a:schemeClr val="tx1"/>
                </a:solidFill>
                <a:cs typeface="Calibri"/>
              </a:rPr>
              <a:t>autre</a:t>
            </a:r>
            <a:r>
              <a:rPr lang="en-US" dirty="0">
                <a:solidFill>
                  <a:schemeClr val="tx1"/>
                </a:solidFill>
                <a:cs typeface="Calibri"/>
              </a:rPr>
              <a:t> </a:t>
            </a:r>
            <a:r>
              <a:rPr lang="en-US" dirty="0" err="1">
                <a:solidFill>
                  <a:schemeClr val="tx1"/>
                </a:solidFill>
                <a:cs typeface="Calibri"/>
              </a:rPr>
              <a:t>cours</a:t>
            </a:r>
          </a:p>
        </p:txBody>
      </p:sp>
      <p:pic>
        <p:nvPicPr>
          <p:cNvPr id="3" name="Picture 11">
            <a:extLst>
              <a:ext uri="{FF2B5EF4-FFF2-40B4-BE49-F238E27FC236}">
                <a16:creationId xmlns:a16="http://schemas.microsoft.com/office/drawing/2014/main" id="{1FD8D7B3-1E15-D66D-B808-E082A25FDCC5}"/>
              </a:ext>
            </a:extLst>
          </p:cNvPr>
          <p:cNvPicPr>
            <a:picLocks noChangeAspect="1"/>
          </p:cNvPicPr>
          <p:nvPr/>
        </p:nvPicPr>
        <p:blipFill>
          <a:blip r:embed="rId3"/>
          <a:stretch>
            <a:fillRect/>
          </a:stretch>
        </p:blipFill>
        <p:spPr>
          <a:xfrm>
            <a:off x="7882" y="-530773"/>
            <a:ext cx="1941788" cy="1968062"/>
          </a:xfrm>
          <a:prstGeom prst="rect">
            <a:avLst/>
          </a:prstGeom>
        </p:spPr>
      </p:pic>
      <p:pic>
        <p:nvPicPr>
          <p:cNvPr id="8" name="Picture 15">
            <a:extLst>
              <a:ext uri="{FF2B5EF4-FFF2-40B4-BE49-F238E27FC236}">
                <a16:creationId xmlns:a16="http://schemas.microsoft.com/office/drawing/2014/main" id="{115E91CB-C7CE-31A8-561A-CDC78119BBB3}"/>
              </a:ext>
            </a:extLst>
          </p:cNvPr>
          <p:cNvPicPr>
            <a:picLocks noChangeAspect="1"/>
          </p:cNvPicPr>
          <p:nvPr/>
        </p:nvPicPr>
        <p:blipFill>
          <a:blip r:embed="rId4"/>
          <a:stretch>
            <a:fillRect/>
          </a:stretch>
        </p:blipFill>
        <p:spPr>
          <a:xfrm>
            <a:off x="9276937" y="3696721"/>
            <a:ext cx="2467304" cy="2467304"/>
          </a:xfrm>
          <a:prstGeom prst="rect">
            <a:avLst/>
          </a:prstGeom>
        </p:spPr>
      </p:pic>
      <p:pic>
        <p:nvPicPr>
          <p:cNvPr id="14" name="Picture 17">
            <a:extLst>
              <a:ext uri="{FF2B5EF4-FFF2-40B4-BE49-F238E27FC236}">
                <a16:creationId xmlns:a16="http://schemas.microsoft.com/office/drawing/2014/main" id="{99B198E2-8940-CD47-4213-9FEDCA9550EF}"/>
              </a:ext>
            </a:extLst>
          </p:cNvPr>
          <p:cNvPicPr>
            <a:picLocks noChangeAspect="1"/>
          </p:cNvPicPr>
          <p:nvPr/>
        </p:nvPicPr>
        <p:blipFill>
          <a:blip r:embed="rId5"/>
          <a:stretch>
            <a:fillRect/>
          </a:stretch>
        </p:blipFill>
        <p:spPr>
          <a:xfrm>
            <a:off x="2627684" y="3187259"/>
            <a:ext cx="2376312" cy="2376312"/>
          </a:xfrm>
          <a:prstGeom prst="rect">
            <a:avLst/>
          </a:prstGeom>
        </p:spPr>
      </p:pic>
      <p:sp>
        <p:nvSpPr>
          <p:cNvPr id="22" name="Rectangle 21">
            <a:extLst>
              <a:ext uri="{FF2B5EF4-FFF2-40B4-BE49-F238E27FC236}">
                <a16:creationId xmlns:a16="http://schemas.microsoft.com/office/drawing/2014/main" id="{AC0C984F-B4AA-4ECF-AF19-62A209B741DC}"/>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Déconnexion</a:t>
            </a:r>
            <a:endParaRPr lang="fr-BE" sz="1500" b="0" strike="noStrike" spc="-1" dirty="0">
              <a:latin typeface="Arial"/>
            </a:endParaRPr>
          </a:p>
        </p:txBody>
      </p:sp>
      <p:sp>
        <p:nvSpPr>
          <p:cNvPr id="24" name="Rectangle 23">
            <a:extLst>
              <a:ext uri="{FF2B5EF4-FFF2-40B4-BE49-F238E27FC236}">
                <a16:creationId xmlns:a16="http://schemas.microsoft.com/office/drawing/2014/main" id="{784CE6FC-671E-A81A-7C52-248B478E84B3}"/>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Mon profil</a:t>
            </a:r>
            <a:endParaRPr lang="fr-BE" sz="1500" b="0" strike="noStrike" spc="-1" dirty="0">
              <a:latin typeface="Arial"/>
            </a:endParaRPr>
          </a:p>
        </p:txBody>
      </p:sp>
      <p:sp>
        <p:nvSpPr>
          <p:cNvPr id="26" name="Rectangle 25">
            <a:extLst>
              <a:ext uri="{FF2B5EF4-FFF2-40B4-BE49-F238E27FC236}">
                <a16:creationId xmlns:a16="http://schemas.microsoft.com/office/drawing/2014/main" id="{CFBD5DA9-7998-6EAD-9611-89567F8CEF05}"/>
              </a:ext>
            </a:extLst>
          </p:cNvPr>
          <p:cNvSpPr/>
          <p:nvPr/>
        </p:nvSpPr>
        <p:spPr>
          <a:xfrm>
            <a:off x="3666842" y="398231"/>
            <a:ext cx="1840342"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28" name="Rectangle 27">
            <a:extLst>
              <a:ext uri="{FF2B5EF4-FFF2-40B4-BE49-F238E27FC236}">
                <a16:creationId xmlns:a16="http://schemas.microsoft.com/office/drawing/2014/main" id="{31BFE536-D58B-7667-1F70-761C5FE4FEAB}"/>
              </a:ext>
            </a:extLst>
          </p:cNvPr>
          <p:cNvSpPr/>
          <p:nvPr/>
        </p:nvSpPr>
        <p:spPr>
          <a:xfrm>
            <a:off x="1840324" y="395325"/>
            <a:ext cx="1811319" cy="3417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30" name="Rectangle 29">
            <a:extLst>
              <a:ext uri="{FF2B5EF4-FFF2-40B4-BE49-F238E27FC236}">
                <a16:creationId xmlns:a16="http://schemas.microsoft.com/office/drawing/2014/main" id="{80A23239-5AC4-F77E-CCA3-A3A1F2048BAB}"/>
              </a:ext>
            </a:extLst>
          </p:cNvPr>
          <p:cNvSpPr/>
          <p:nvPr/>
        </p:nvSpPr>
        <p:spPr>
          <a:xfrm>
            <a:off x="5493512" y="384471"/>
            <a:ext cx="1704700"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Défis</a:t>
            </a:r>
            <a:endParaRPr lang="fr-BE" b="0" spc="-1" dirty="0">
              <a:latin typeface="Arial"/>
            </a:endParaRPr>
          </a:p>
        </p:txBody>
      </p:sp>
      <p:sp>
        <p:nvSpPr>
          <p:cNvPr id="33" name="Rectangle 32">
            <a:extLst>
              <a:ext uri="{FF2B5EF4-FFF2-40B4-BE49-F238E27FC236}">
                <a16:creationId xmlns:a16="http://schemas.microsoft.com/office/drawing/2014/main" id="{214ACDA6-46EE-9247-8A9C-4C0998120A74}"/>
              </a:ext>
            </a:extLst>
          </p:cNvPr>
          <p:cNvSpPr/>
          <p:nvPr/>
        </p:nvSpPr>
        <p:spPr>
          <a:xfrm>
            <a:off x="9014954" y="412342"/>
            <a:ext cx="1783897" cy="34191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Dashboard</a:t>
            </a:r>
          </a:p>
        </p:txBody>
      </p:sp>
      <p:sp>
        <p:nvSpPr>
          <p:cNvPr id="35" name="Rectangle 34">
            <a:extLst>
              <a:ext uri="{FF2B5EF4-FFF2-40B4-BE49-F238E27FC236}">
                <a16:creationId xmlns:a16="http://schemas.microsoft.com/office/drawing/2014/main" id="{49D36943-D738-B83A-1981-C96A48F63D92}"/>
              </a:ext>
            </a:extLst>
          </p:cNvPr>
          <p:cNvSpPr/>
          <p:nvPr/>
        </p:nvSpPr>
        <p:spPr>
          <a:xfrm>
            <a:off x="7194620" y="398231"/>
            <a:ext cx="1826231" cy="35602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Forum</a:t>
            </a:r>
            <a:endParaRPr lang="fr-BE" sz="1800" b="0" strike="noStrike" spc="-1" dirty="0">
              <a:latin typeface="Arial"/>
            </a:endParaRPr>
          </a:p>
        </p:txBody>
      </p:sp>
      <p:sp>
        <p:nvSpPr>
          <p:cNvPr id="37" name="Rectangle 36">
            <a:extLst>
              <a:ext uri="{FF2B5EF4-FFF2-40B4-BE49-F238E27FC236}">
                <a16:creationId xmlns:a16="http://schemas.microsoft.com/office/drawing/2014/main" id="{DB761674-160E-0C8E-F982-DC9649C567AC}"/>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BRAVO !</a:t>
            </a:r>
          </a:p>
        </p:txBody>
      </p:sp>
      <p:sp>
        <p:nvSpPr>
          <p:cNvPr id="40" name="ZoneTexte 39">
            <a:extLst>
              <a:ext uri="{FF2B5EF4-FFF2-40B4-BE49-F238E27FC236}">
                <a16:creationId xmlns:a16="http://schemas.microsoft.com/office/drawing/2014/main" id="{A7CB9778-5ABB-79F0-FAE8-889A551A06A9}"/>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393538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6F2E5D5-5320-9AEC-3334-953F363452D2}"/>
              </a:ext>
            </a:extLst>
          </p:cNvPr>
          <p:cNvSpPr/>
          <p:nvPr/>
        </p:nvSpPr>
        <p:spPr>
          <a:xfrm>
            <a:off x="5011051" y="1015106"/>
            <a:ext cx="5285772" cy="51603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C0DBFD-459F-477F-ECCA-0A5BDAB4A4AF}"/>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25" name="Rectangle 24">
            <a:extLst>
              <a:ext uri="{FF2B5EF4-FFF2-40B4-BE49-F238E27FC236}">
                <a16:creationId xmlns:a16="http://schemas.microsoft.com/office/drawing/2014/main" id="{89EB3396-7177-B66B-0ADB-20E6A98CD8EB}"/>
              </a:ext>
            </a:extLst>
          </p:cNvPr>
          <p:cNvSpPr/>
          <p:nvPr/>
        </p:nvSpPr>
        <p:spPr>
          <a:xfrm>
            <a:off x="10924456" y="6632"/>
            <a:ext cx="1279291" cy="396863"/>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27" name="Rectangle 26">
            <a:extLst>
              <a:ext uri="{FF2B5EF4-FFF2-40B4-BE49-F238E27FC236}">
                <a16:creationId xmlns:a16="http://schemas.microsoft.com/office/drawing/2014/main" id="{1F320B8A-EFF8-8586-FC47-C5E410A0C2AA}"/>
              </a:ext>
            </a:extLst>
          </p:cNvPr>
          <p:cNvSpPr/>
          <p:nvPr/>
        </p:nvSpPr>
        <p:spPr>
          <a:xfrm>
            <a:off x="10924456" y="398051"/>
            <a:ext cx="1284733" cy="34366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fr-BE" sz="1500" b="0" strike="noStrike" spc="-1" dirty="0">
              <a:latin typeface="Arial"/>
            </a:endParaRPr>
          </a:p>
        </p:txBody>
      </p:sp>
      <p:sp>
        <p:nvSpPr>
          <p:cNvPr id="29" name="Rectangle 28">
            <a:extLst>
              <a:ext uri="{FF2B5EF4-FFF2-40B4-BE49-F238E27FC236}">
                <a16:creationId xmlns:a16="http://schemas.microsoft.com/office/drawing/2014/main" id="{C0F138A7-1E75-9C30-0424-D07C52F553AF}"/>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31" name="Picture 10">
            <a:extLst>
              <a:ext uri="{FF2B5EF4-FFF2-40B4-BE49-F238E27FC236}">
                <a16:creationId xmlns:a16="http://schemas.microsoft.com/office/drawing/2014/main" id="{27BD1D50-DBF7-994E-5502-114E02B921DE}"/>
              </a:ext>
            </a:extLst>
          </p:cNvPr>
          <p:cNvPicPr/>
          <p:nvPr/>
        </p:nvPicPr>
        <p:blipFill>
          <a:blip r:embed="rId2"/>
          <a:stretch/>
        </p:blipFill>
        <p:spPr>
          <a:xfrm>
            <a:off x="1923195" y="46935"/>
            <a:ext cx="323280" cy="323280"/>
          </a:xfrm>
          <a:prstGeom prst="rect">
            <a:avLst/>
          </a:prstGeom>
          <a:ln w="0">
            <a:noFill/>
          </a:ln>
        </p:spPr>
      </p:pic>
      <p:sp>
        <p:nvSpPr>
          <p:cNvPr id="33" name="Rectangle 32">
            <a:extLst>
              <a:ext uri="{FF2B5EF4-FFF2-40B4-BE49-F238E27FC236}">
                <a16:creationId xmlns:a16="http://schemas.microsoft.com/office/drawing/2014/main" id="{C7CCFE42-76E7-428A-58A7-351434E61EA8}"/>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40" name="Rounded Rectangle 39">
            <a:extLst>
              <a:ext uri="{FF2B5EF4-FFF2-40B4-BE49-F238E27FC236}">
                <a16:creationId xmlns:a16="http://schemas.microsoft.com/office/drawing/2014/main" id="{43A3C751-0415-9E73-F911-5823E15EB922}"/>
              </a:ext>
            </a:extLst>
          </p:cNvPr>
          <p:cNvSpPr/>
          <p:nvPr/>
        </p:nvSpPr>
        <p:spPr>
          <a:xfrm>
            <a:off x="5500229" y="1841017"/>
            <a:ext cx="4163430" cy="588507"/>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Conversion des bases</a:t>
            </a:r>
          </a:p>
        </p:txBody>
      </p:sp>
      <p:sp>
        <p:nvSpPr>
          <p:cNvPr id="42" name="Rounded Rectangle 41">
            <a:extLst>
              <a:ext uri="{FF2B5EF4-FFF2-40B4-BE49-F238E27FC236}">
                <a16:creationId xmlns:a16="http://schemas.microsoft.com/office/drawing/2014/main" id="{04128829-0E69-B250-2E18-F77A06DEE1B3}"/>
              </a:ext>
            </a:extLst>
          </p:cNvPr>
          <p:cNvSpPr/>
          <p:nvPr/>
        </p:nvSpPr>
        <p:spPr>
          <a:xfrm>
            <a:off x="5500228" y="2494159"/>
            <a:ext cx="4163430" cy="588507"/>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Les registres</a:t>
            </a:r>
            <a:endParaRPr lang="fr-FR" sz="1500" spc="-1" dirty="0">
              <a:ea typeface="+mn-lt"/>
              <a:cs typeface="+mn-lt"/>
            </a:endParaRPr>
          </a:p>
        </p:txBody>
      </p:sp>
      <p:sp>
        <p:nvSpPr>
          <p:cNvPr id="8" name="Rounded Rectangle 7">
            <a:extLst>
              <a:ext uri="{FF2B5EF4-FFF2-40B4-BE49-F238E27FC236}">
                <a16:creationId xmlns:a16="http://schemas.microsoft.com/office/drawing/2014/main" id="{BB3A0C94-9F84-8333-07DD-36BCC8B0F69F}"/>
              </a:ext>
            </a:extLst>
          </p:cNvPr>
          <p:cNvSpPr/>
          <p:nvPr/>
        </p:nvSpPr>
        <p:spPr>
          <a:xfrm>
            <a:off x="5500228" y="3147301"/>
            <a:ext cx="4163430" cy="588507"/>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Les instructions</a:t>
            </a:r>
            <a:endParaRPr lang="fr-BE" sz="1500" spc="-1" dirty="0">
              <a:ea typeface="+mn-lt"/>
              <a:cs typeface="+mn-lt"/>
            </a:endParaRPr>
          </a:p>
        </p:txBody>
      </p:sp>
      <p:sp>
        <p:nvSpPr>
          <p:cNvPr id="10" name="Rounded Rectangle 9">
            <a:extLst>
              <a:ext uri="{FF2B5EF4-FFF2-40B4-BE49-F238E27FC236}">
                <a16:creationId xmlns:a16="http://schemas.microsoft.com/office/drawing/2014/main" id="{980A22D4-B561-780A-446F-27094376FA46}"/>
              </a:ext>
            </a:extLst>
          </p:cNvPr>
          <p:cNvSpPr/>
          <p:nvPr/>
        </p:nvSpPr>
        <p:spPr>
          <a:xfrm>
            <a:off x="5500228" y="3814372"/>
            <a:ext cx="4163430" cy="588507"/>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La pile</a:t>
            </a:r>
            <a:endParaRPr lang="fr-FR" dirty="0"/>
          </a:p>
        </p:txBody>
      </p:sp>
      <p:sp>
        <p:nvSpPr>
          <p:cNvPr id="3" name="Rectangle 2">
            <a:extLst>
              <a:ext uri="{FF2B5EF4-FFF2-40B4-BE49-F238E27FC236}">
                <a16:creationId xmlns:a16="http://schemas.microsoft.com/office/drawing/2014/main" id="{D9A4615A-B732-CF32-E4EB-522B25CB8E0A}"/>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14" name="TextBox 13">
            <a:extLst>
              <a:ext uri="{FF2B5EF4-FFF2-40B4-BE49-F238E27FC236}">
                <a16:creationId xmlns:a16="http://schemas.microsoft.com/office/drawing/2014/main" id="{824BACE9-05DE-D096-D022-64A1EB111A4D}"/>
              </a:ext>
            </a:extLst>
          </p:cNvPr>
          <p:cNvSpPr txBox="1"/>
          <p:nvPr/>
        </p:nvSpPr>
        <p:spPr>
          <a:xfrm>
            <a:off x="6091284" y="1204723"/>
            <a:ext cx="2981329" cy="523220"/>
          </a:xfrm>
          <a:prstGeom prst="rect">
            <a:avLst/>
          </a:prstGeom>
          <a:noFill/>
        </p:spPr>
        <p:txBody>
          <a:bodyPr wrap="none" lIns="91440" tIns="45720" rIns="91440" bIns="45720" rtlCol="0" anchor="t">
            <a:spAutoFit/>
          </a:bodyPr>
          <a:lstStyle/>
          <a:p>
            <a:pPr algn="ctr"/>
            <a:r>
              <a:rPr lang="fr-FR" sz="2800" dirty="0">
                <a:latin typeface="Arial"/>
                <a:cs typeface="Arial"/>
              </a:rPr>
              <a:t>Les leçons - ASM</a:t>
            </a:r>
            <a:endParaRPr lang="fr-FR" sz="2800" dirty="0">
              <a:latin typeface="Arial" panose="020B0604020202020204" pitchFamily="34" charset="0"/>
              <a:cs typeface="Arial" panose="020B0604020202020204" pitchFamily="34" charset="0"/>
            </a:endParaRPr>
          </a:p>
        </p:txBody>
      </p:sp>
      <p:pic>
        <p:nvPicPr>
          <p:cNvPr id="5" name="Picture 11">
            <a:extLst>
              <a:ext uri="{FF2B5EF4-FFF2-40B4-BE49-F238E27FC236}">
                <a16:creationId xmlns:a16="http://schemas.microsoft.com/office/drawing/2014/main" id="{D5058EF6-70A2-A755-6BBC-DFFAF9AB0BBF}"/>
              </a:ext>
            </a:extLst>
          </p:cNvPr>
          <p:cNvPicPr>
            <a:picLocks noChangeAspect="1"/>
          </p:cNvPicPr>
          <p:nvPr/>
        </p:nvPicPr>
        <p:blipFill>
          <a:blip r:embed="rId3"/>
          <a:stretch>
            <a:fillRect/>
          </a:stretch>
        </p:blipFill>
        <p:spPr>
          <a:xfrm>
            <a:off x="7882" y="-530773"/>
            <a:ext cx="1941788" cy="1968062"/>
          </a:xfrm>
          <a:prstGeom prst="rect">
            <a:avLst/>
          </a:prstGeom>
        </p:spPr>
      </p:pic>
      <p:sp>
        <p:nvSpPr>
          <p:cNvPr id="4" name="Rounded Rectangle 9">
            <a:extLst>
              <a:ext uri="{FF2B5EF4-FFF2-40B4-BE49-F238E27FC236}">
                <a16:creationId xmlns:a16="http://schemas.microsoft.com/office/drawing/2014/main" id="{08D6F7A9-616D-B39E-B190-0639AF0CCEB2}"/>
              </a:ext>
            </a:extLst>
          </p:cNvPr>
          <p:cNvSpPr/>
          <p:nvPr/>
        </p:nvSpPr>
        <p:spPr>
          <a:xfrm>
            <a:off x="5500228" y="4477594"/>
            <a:ext cx="4163430" cy="588507"/>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Les flags</a:t>
            </a:r>
            <a:endParaRPr lang="fr-FR" dirty="0"/>
          </a:p>
        </p:txBody>
      </p:sp>
      <p:sp>
        <p:nvSpPr>
          <p:cNvPr id="6" name="Rounded Rectangle 9">
            <a:extLst>
              <a:ext uri="{FF2B5EF4-FFF2-40B4-BE49-F238E27FC236}">
                <a16:creationId xmlns:a16="http://schemas.microsoft.com/office/drawing/2014/main" id="{1DB4367C-EF00-D735-ABF0-396FDCC8041D}"/>
              </a:ext>
            </a:extLst>
          </p:cNvPr>
          <p:cNvSpPr/>
          <p:nvPr/>
        </p:nvSpPr>
        <p:spPr>
          <a:xfrm>
            <a:off x="5500228" y="5183150"/>
            <a:ext cx="4163430" cy="588507"/>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Les boucles</a:t>
            </a:r>
            <a:endParaRPr lang="fr-FR" dirty="0"/>
          </a:p>
        </p:txBody>
      </p:sp>
      <p:sp>
        <p:nvSpPr>
          <p:cNvPr id="7" name="Rounded Rectangle 9">
            <a:extLst>
              <a:ext uri="{FF2B5EF4-FFF2-40B4-BE49-F238E27FC236}">
                <a16:creationId xmlns:a16="http://schemas.microsoft.com/office/drawing/2014/main" id="{7AFAEFFE-2D3C-A0C1-63FF-8EC5065261EA}"/>
              </a:ext>
            </a:extLst>
          </p:cNvPr>
          <p:cNvSpPr/>
          <p:nvPr/>
        </p:nvSpPr>
        <p:spPr>
          <a:xfrm>
            <a:off x="7348783" y="5874593"/>
            <a:ext cx="677987" cy="235730"/>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a:t>
            </a:r>
            <a:endParaRPr lang="fr-FR" dirty="0"/>
          </a:p>
        </p:txBody>
      </p:sp>
      <p:pic>
        <p:nvPicPr>
          <p:cNvPr id="11" name="Picture 15">
            <a:extLst>
              <a:ext uri="{FF2B5EF4-FFF2-40B4-BE49-F238E27FC236}">
                <a16:creationId xmlns:a16="http://schemas.microsoft.com/office/drawing/2014/main" id="{504297E2-49F1-2B67-945E-3ACBEDB53456}"/>
              </a:ext>
            </a:extLst>
          </p:cNvPr>
          <p:cNvPicPr>
            <a:picLocks noChangeAspect="1"/>
          </p:cNvPicPr>
          <p:nvPr/>
        </p:nvPicPr>
        <p:blipFill>
          <a:blip r:embed="rId4"/>
          <a:stretch>
            <a:fillRect/>
          </a:stretch>
        </p:blipFill>
        <p:spPr>
          <a:xfrm>
            <a:off x="1064756" y="2251549"/>
            <a:ext cx="2876526" cy="2876526"/>
          </a:xfrm>
          <a:prstGeom prst="rect">
            <a:avLst/>
          </a:prstGeom>
        </p:spPr>
      </p:pic>
      <p:sp>
        <p:nvSpPr>
          <p:cNvPr id="13" name="Rectangle 12">
            <a:extLst>
              <a:ext uri="{FF2B5EF4-FFF2-40B4-BE49-F238E27FC236}">
                <a16:creationId xmlns:a16="http://schemas.microsoft.com/office/drawing/2014/main" id="{86DC2788-9A41-5C53-AAA8-757EA009E744}"/>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6" name="Rectangle 15">
            <a:extLst>
              <a:ext uri="{FF2B5EF4-FFF2-40B4-BE49-F238E27FC236}">
                <a16:creationId xmlns:a16="http://schemas.microsoft.com/office/drawing/2014/main" id="{63687D21-CFB5-8313-F5DC-49B4E0D6163E}"/>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18" name="Rectangle 17">
            <a:extLst>
              <a:ext uri="{FF2B5EF4-FFF2-40B4-BE49-F238E27FC236}">
                <a16:creationId xmlns:a16="http://schemas.microsoft.com/office/drawing/2014/main" id="{4B186D2C-3BB6-7F19-4FE2-490BBB3AF8E6}"/>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20" name="Rectangle 19">
            <a:extLst>
              <a:ext uri="{FF2B5EF4-FFF2-40B4-BE49-F238E27FC236}">
                <a16:creationId xmlns:a16="http://schemas.microsoft.com/office/drawing/2014/main" id="{A2A2BF51-979D-CA3D-5A4B-43226624BB24}"/>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24" name="ZoneTexte 23">
            <a:extLst>
              <a:ext uri="{FF2B5EF4-FFF2-40B4-BE49-F238E27FC236}">
                <a16:creationId xmlns:a16="http://schemas.microsoft.com/office/drawing/2014/main" id="{770272DF-8BFE-C636-5C82-BD9A548E3066}"/>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64559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985865F-BCD8-8E4F-0DDB-392486705A8A}"/>
              </a:ext>
            </a:extLst>
          </p:cNvPr>
          <p:cNvSpPr/>
          <p:nvPr/>
        </p:nvSpPr>
        <p:spPr>
          <a:xfrm>
            <a:off x="425632" y="3823698"/>
            <a:ext cx="5539200" cy="2452458"/>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800" b="0" strike="noStrike" spc="-1">
                <a:latin typeface="Arial"/>
              </a:rPr>
              <a:t>EXECUTION</a:t>
            </a:r>
          </a:p>
          <a:p>
            <a:pPr algn="ctr"/>
            <a:r>
              <a:rPr lang="fr-BE" sz="1800" b="0" strike="noStrike" spc="-1">
                <a:latin typeface="Arial"/>
              </a:rPr>
              <a:t>CODE</a:t>
            </a:r>
          </a:p>
        </p:txBody>
      </p:sp>
      <p:sp>
        <p:nvSpPr>
          <p:cNvPr id="14" name="Rectangle 13">
            <a:extLst>
              <a:ext uri="{FF2B5EF4-FFF2-40B4-BE49-F238E27FC236}">
                <a16:creationId xmlns:a16="http://schemas.microsoft.com/office/drawing/2014/main" id="{59754D4F-C68C-AF55-1FB8-4017991E3A35}"/>
              </a:ext>
            </a:extLst>
          </p:cNvPr>
          <p:cNvSpPr/>
          <p:nvPr/>
        </p:nvSpPr>
        <p:spPr>
          <a:xfrm>
            <a:off x="6411532" y="1251971"/>
            <a:ext cx="5311575" cy="5015325"/>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800" b="0" strike="noStrike" spc="-1">
                <a:latin typeface="Arial"/>
              </a:rPr>
              <a:t>VISUALISATION</a:t>
            </a:r>
          </a:p>
          <a:p>
            <a:pPr algn="ctr"/>
            <a:r>
              <a:rPr lang="fr-BE" sz="1800" b="0" strike="noStrike" spc="-1">
                <a:latin typeface="Arial"/>
              </a:rPr>
              <a:t>MEMOIRE</a:t>
            </a:r>
          </a:p>
        </p:txBody>
      </p:sp>
      <p:sp>
        <p:nvSpPr>
          <p:cNvPr id="16" name="Rectangle 15">
            <a:extLst>
              <a:ext uri="{FF2B5EF4-FFF2-40B4-BE49-F238E27FC236}">
                <a16:creationId xmlns:a16="http://schemas.microsoft.com/office/drawing/2014/main" id="{8715F8F4-6FFA-9078-22DB-024936E72959}"/>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17" name="Rectangle 16">
            <a:extLst>
              <a:ext uri="{FF2B5EF4-FFF2-40B4-BE49-F238E27FC236}">
                <a16:creationId xmlns:a16="http://schemas.microsoft.com/office/drawing/2014/main" id="{8281C04B-0789-0021-3045-6DBA6742E39C}"/>
              </a:ext>
            </a:extLst>
          </p:cNvPr>
          <p:cNvSpPr/>
          <p:nvPr/>
        </p:nvSpPr>
        <p:spPr>
          <a:xfrm>
            <a:off x="425632" y="1224038"/>
            <a:ext cx="5539200" cy="2452458"/>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800" b="0" strike="noStrike" spc="-1">
                <a:latin typeface="Arial"/>
              </a:rPr>
              <a:t>EXPLICATIONS</a:t>
            </a:r>
          </a:p>
        </p:txBody>
      </p:sp>
      <p:sp>
        <p:nvSpPr>
          <p:cNvPr id="15" name="Rectangle 14">
            <a:extLst>
              <a:ext uri="{FF2B5EF4-FFF2-40B4-BE49-F238E27FC236}">
                <a16:creationId xmlns:a16="http://schemas.microsoft.com/office/drawing/2014/main" id="{5BFD8827-0898-16A0-4952-74AC7816395C}"/>
              </a:ext>
            </a:extLst>
          </p:cNvPr>
          <p:cNvSpPr/>
          <p:nvPr/>
        </p:nvSpPr>
        <p:spPr>
          <a:xfrm>
            <a:off x="7545" y="741650"/>
            <a:ext cx="12201071" cy="321129"/>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err="1">
                <a:solidFill>
                  <a:schemeClr val="tx1"/>
                </a:solidFill>
                <a:latin typeface="Calibri"/>
                <a:cs typeface="Calibri"/>
              </a:rPr>
              <a:t>Leçon</a:t>
            </a:r>
            <a:r>
              <a:rPr lang="en-US" dirty="0">
                <a:solidFill>
                  <a:schemeClr val="tx1"/>
                </a:solidFill>
                <a:latin typeface="Calibri"/>
                <a:cs typeface="Calibri"/>
              </a:rPr>
              <a:t> n°1 – les </a:t>
            </a:r>
            <a:r>
              <a:rPr lang="fr-FR" dirty="0">
                <a:solidFill>
                  <a:schemeClr val="tx1"/>
                </a:solidFill>
                <a:latin typeface="Calibri"/>
                <a:cs typeface="Calibri"/>
              </a:rPr>
              <a:t>registres</a:t>
            </a:r>
            <a:endParaRPr lang="fr-FR" dirty="0">
              <a:solidFill>
                <a:schemeClr val="tx1"/>
              </a:solidFill>
              <a:latin typeface="Arial" panose="020B0604020202020204"/>
              <a:cs typeface="Calibri"/>
            </a:endParaRPr>
          </a:p>
        </p:txBody>
      </p:sp>
      <p:sp>
        <p:nvSpPr>
          <p:cNvPr id="12" name="Rectangle 11">
            <a:extLst>
              <a:ext uri="{FF2B5EF4-FFF2-40B4-BE49-F238E27FC236}">
                <a16:creationId xmlns:a16="http://schemas.microsoft.com/office/drawing/2014/main" id="{582B93CC-71B7-0F06-77DC-F1ADBAA0A1D9}"/>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5E269C2E-BDA4-788D-ED7F-21CEFDF10577}"/>
              </a:ext>
            </a:extLst>
          </p:cNvPr>
          <p:cNvSpPr/>
          <p:nvPr/>
        </p:nvSpPr>
        <p:spPr>
          <a:xfrm>
            <a:off x="10924456" y="6632"/>
            <a:ext cx="1279291" cy="396863"/>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21" name="Rectangle 20">
            <a:extLst>
              <a:ext uri="{FF2B5EF4-FFF2-40B4-BE49-F238E27FC236}">
                <a16:creationId xmlns:a16="http://schemas.microsoft.com/office/drawing/2014/main" id="{49390AC2-F9D9-5EF3-9826-53F99762B48B}"/>
              </a:ext>
            </a:extLst>
          </p:cNvPr>
          <p:cNvSpPr/>
          <p:nvPr/>
        </p:nvSpPr>
        <p:spPr>
          <a:xfrm>
            <a:off x="10924456" y="398051"/>
            <a:ext cx="1284733" cy="34366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en-US" sz="1500" spc="-1" dirty="0">
              <a:ea typeface="+mn-lt"/>
              <a:cs typeface="+mn-lt"/>
            </a:endParaRPr>
          </a:p>
        </p:txBody>
      </p:sp>
      <p:sp>
        <p:nvSpPr>
          <p:cNvPr id="23" name="Rectangle 22">
            <a:extLst>
              <a:ext uri="{FF2B5EF4-FFF2-40B4-BE49-F238E27FC236}">
                <a16:creationId xmlns:a16="http://schemas.microsoft.com/office/drawing/2014/main" id="{EEE75C9A-B23A-1D7A-909D-AA49651F7C25}"/>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25" name="Picture 24">
            <a:extLst>
              <a:ext uri="{FF2B5EF4-FFF2-40B4-BE49-F238E27FC236}">
                <a16:creationId xmlns:a16="http://schemas.microsoft.com/office/drawing/2014/main" id="{1585748F-2805-B391-87EE-722A043FD5CE}"/>
              </a:ext>
            </a:extLst>
          </p:cNvPr>
          <p:cNvPicPr/>
          <p:nvPr/>
        </p:nvPicPr>
        <p:blipFill>
          <a:blip r:embed="rId2"/>
          <a:stretch/>
        </p:blipFill>
        <p:spPr>
          <a:xfrm>
            <a:off x="1923195" y="46935"/>
            <a:ext cx="323280" cy="323280"/>
          </a:xfrm>
          <a:prstGeom prst="rect">
            <a:avLst/>
          </a:prstGeom>
          <a:ln w="0">
            <a:noFill/>
          </a:ln>
        </p:spPr>
      </p:pic>
      <p:sp>
        <p:nvSpPr>
          <p:cNvPr id="27" name="Rectangle 26">
            <a:extLst>
              <a:ext uri="{FF2B5EF4-FFF2-40B4-BE49-F238E27FC236}">
                <a16:creationId xmlns:a16="http://schemas.microsoft.com/office/drawing/2014/main" id="{8DE57B1B-03D3-0E16-51C9-46AFEC9A65EC}"/>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pc="-1" dirty="0">
              <a:latin typeface="Arial"/>
              <a:cs typeface="Arial"/>
            </a:endParaRPr>
          </a:p>
        </p:txBody>
      </p:sp>
      <p:pic>
        <p:nvPicPr>
          <p:cNvPr id="4" name="Picture 11">
            <a:extLst>
              <a:ext uri="{FF2B5EF4-FFF2-40B4-BE49-F238E27FC236}">
                <a16:creationId xmlns:a16="http://schemas.microsoft.com/office/drawing/2014/main" id="{74523125-D0BE-696C-25EB-5C4F28EF4151}"/>
              </a:ext>
            </a:extLst>
          </p:cNvPr>
          <p:cNvPicPr>
            <a:picLocks noChangeAspect="1"/>
          </p:cNvPicPr>
          <p:nvPr/>
        </p:nvPicPr>
        <p:blipFill>
          <a:blip r:embed="rId3"/>
          <a:stretch>
            <a:fillRect/>
          </a:stretch>
        </p:blipFill>
        <p:spPr>
          <a:xfrm>
            <a:off x="7882" y="-530773"/>
            <a:ext cx="1941788" cy="1968062"/>
          </a:xfrm>
          <a:prstGeom prst="rect">
            <a:avLst/>
          </a:prstGeom>
        </p:spPr>
      </p:pic>
      <p:sp>
        <p:nvSpPr>
          <p:cNvPr id="6" name="Rectangle 5">
            <a:extLst>
              <a:ext uri="{FF2B5EF4-FFF2-40B4-BE49-F238E27FC236}">
                <a16:creationId xmlns:a16="http://schemas.microsoft.com/office/drawing/2014/main" id="{345E150B-2348-82DF-3713-126400896602}"/>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8" name="Rectangle 7">
            <a:extLst>
              <a:ext uri="{FF2B5EF4-FFF2-40B4-BE49-F238E27FC236}">
                <a16:creationId xmlns:a16="http://schemas.microsoft.com/office/drawing/2014/main" id="{25551C78-B418-D3EE-7BC1-3804E8EF8FF3}"/>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10" name="Rectangle 9">
            <a:extLst>
              <a:ext uri="{FF2B5EF4-FFF2-40B4-BE49-F238E27FC236}">
                <a16:creationId xmlns:a16="http://schemas.microsoft.com/office/drawing/2014/main" id="{83486788-F9E4-FE25-0DD6-365292DE2861}"/>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18" name="Rectangle 17">
            <a:extLst>
              <a:ext uri="{FF2B5EF4-FFF2-40B4-BE49-F238E27FC236}">
                <a16:creationId xmlns:a16="http://schemas.microsoft.com/office/drawing/2014/main" id="{2D5AD6D0-6B83-E022-CA93-4F201A8E5279}"/>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22" name="ZoneTexte 21">
            <a:extLst>
              <a:ext uri="{FF2B5EF4-FFF2-40B4-BE49-F238E27FC236}">
                <a16:creationId xmlns:a16="http://schemas.microsoft.com/office/drawing/2014/main" id="{78171E90-B601-DE0C-6D53-C2748A384491}"/>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378408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2FE1BA-1F1C-A4BB-ACBD-CED0C4BD0D30}"/>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7" name="Rectangle 6">
            <a:extLst>
              <a:ext uri="{FF2B5EF4-FFF2-40B4-BE49-F238E27FC236}">
                <a16:creationId xmlns:a16="http://schemas.microsoft.com/office/drawing/2014/main" id="{C8E88315-F105-7BC4-31AE-71DE848196CF}"/>
              </a:ext>
            </a:extLst>
          </p:cNvPr>
          <p:cNvSpPr/>
          <p:nvPr/>
        </p:nvSpPr>
        <p:spPr>
          <a:xfrm>
            <a:off x="10924456" y="6632"/>
            <a:ext cx="1279291" cy="3893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9" name="Rectangle 8">
            <a:extLst>
              <a:ext uri="{FF2B5EF4-FFF2-40B4-BE49-F238E27FC236}">
                <a16:creationId xmlns:a16="http://schemas.microsoft.com/office/drawing/2014/main" id="{93F942A6-EDE4-B71A-9B5D-48C9D489E3AE}"/>
              </a:ext>
            </a:extLst>
          </p:cNvPr>
          <p:cNvSpPr/>
          <p:nvPr/>
        </p:nvSpPr>
        <p:spPr>
          <a:xfrm>
            <a:off x="10924456" y="405596"/>
            <a:ext cx="1284733" cy="328580"/>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en-US" sz="1500" spc="-1" dirty="0">
              <a:ea typeface="+mn-lt"/>
              <a:cs typeface="+mn-lt"/>
            </a:endParaRPr>
          </a:p>
        </p:txBody>
      </p:sp>
      <p:sp>
        <p:nvSpPr>
          <p:cNvPr id="11" name="Rectangle 10">
            <a:extLst>
              <a:ext uri="{FF2B5EF4-FFF2-40B4-BE49-F238E27FC236}">
                <a16:creationId xmlns:a16="http://schemas.microsoft.com/office/drawing/2014/main" id="{8B6F990D-DF8A-F0AF-711C-9AEC2F4FECC4}"/>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A3F3B2E6-B029-650C-A2AA-91C852F55C62}"/>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E2C2C0C2-12ED-9E2D-1701-F949F682403A}"/>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25" name="Rectangle 24">
            <a:extLst>
              <a:ext uri="{FF2B5EF4-FFF2-40B4-BE49-F238E27FC236}">
                <a16:creationId xmlns:a16="http://schemas.microsoft.com/office/drawing/2014/main" id="{F7F250B4-D856-905D-305A-536C3878B989}"/>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Exercise n°1 - </a:t>
            </a:r>
            <a:r>
              <a:rPr lang="en-US" dirty="0" err="1">
                <a:solidFill>
                  <a:schemeClr val="tx1"/>
                </a:solidFill>
                <a:cs typeface="Calibri"/>
              </a:rPr>
              <a:t>initialiser</a:t>
            </a:r>
            <a:r>
              <a:rPr lang="en-US" dirty="0">
                <a:solidFill>
                  <a:schemeClr val="tx1"/>
                </a:solidFill>
                <a:cs typeface="Calibri"/>
              </a:rPr>
              <a:t> les </a:t>
            </a:r>
            <a:r>
              <a:rPr lang="en-US" dirty="0" err="1">
                <a:solidFill>
                  <a:schemeClr val="tx1"/>
                </a:solidFill>
                <a:cs typeface="Calibri"/>
              </a:rPr>
              <a:t>regitres</a:t>
            </a:r>
            <a:endParaRPr lang="en-US" dirty="0">
              <a:solidFill>
                <a:schemeClr val="tx1"/>
              </a:solidFill>
              <a:cs typeface="Calibri"/>
            </a:endParaRPr>
          </a:p>
        </p:txBody>
      </p:sp>
      <p:sp>
        <p:nvSpPr>
          <p:cNvPr id="29" name="Rectangle 28">
            <a:extLst>
              <a:ext uri="{FF2B5EF4-FFF2-40B4-BE49-F238E27FC236}">
                <a16:creationId xmlns:a16="http://schemas.microsoft.com/office/drawing/2014/main" id="{6FE39A95-3A0E-3E55-3245-D394655CF728}"/>
              </a:ext>
            </a:extLst>
          </p:cNvPr>
          <p:cNvSpPr/>
          <p:nvPr/>
        </p:nvSpPr>
        <p:spPr>
          <a:xfrm>
            <a:off x="495846" y="2741647"/>
            <a:ext cx="5308084" cy="3320077"/>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dirty="0"/>
              <a:t>Code du user</a:t>
            </a:r>
            <a:endParaRPr lang="fr-FR" dirty="0"/>
          </a:p>
        </p:txBody>
      </p:sp>
      <p:sp>
        <p:nvSpPr>
          <p:cNvPr id="31" name="Rounded Rectangle 23">
            <a:extLst>
              <a:ext uri="{FF2B5EF4-FFF2-40B4-BE49-F238E27FC236}">
                <a16:creationId xmlns:a16="http://schemas.microsoft.com/office/drawing/2014/main" id="{66EF9A78-870E-8216-14C5-9447F8DCA80D}"/>
              </a:ext>
            </a:extLst>
          </p:cNvPr>
          <p:cNvSpPr/>
          <p:nvPr/>
        </p:nvSpPr>
        <p:spPr>
          <a:xfrm>
            <a:off x="496923" y="1321986"/>
            <a:ext cx="10867041" cy="1272381"/>
          </a:xfrm>
          <a:prstGeom prst="roundRect">
            <a:avLst/>
          </a:prstGeom>
          <a:solidFill>
            <a:srgbClr val="93B3C8"/>
          </a:solidFill>
          <a:ln w="0">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Enoncé</a:t>
            </a:r>
            <a:endParaRPr lang="fr-BE" sz="1500" b="0" strike="noStrike" spc="-1" dirty="0">
              <a:latin typeface="Arial"/>
              <a:cs typeface="Arial"/>
            </a:endParaRPr>
          </a:p>
        </p:txBody>
      </p:sp>
      <p:sp>
        <p:nvSpPr>
          <p:cNvPr id="2" name="Rectangle 1">
            <a:extLst>
              <a:ext uri="{FF2B5EF4-FFF2-40B4-BE49-F238E27FC236}">
                <a16:creationId xmlns:a16="http://schemas.microsoft.com/office/drawing/2014/main" id="{BEB364AF-2528-2BF5-DBD7-E0307536F568}"/>
              </a:ext>
            </a:extLst>
          </p:cNvPr>
          <p:cNvSpPr/>
          <p:nvPr/>
        </p:nvSpPr>
        <p:spPr>
          <a:xfrm>
            <a:off x="6054538" y="2741647"/>
            <a:ext cx="5308084" cy="3320077"/>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a:t>Visualisation mémoire</a:t>
            </a:r>
            <a:endParaRPr lang="fr-FR" err="1"/>
          </a:p>
        </p:txBody>
      </p:sp>
      <p:pic>
        <p:nvPicPr>
          <p:cNvPr id="6" name="Picture 11">
            <a:extLst>
              <a:ext uri="{FF2B5EF4-FFF2-40B4-BE49-F238E27FC236}">
                <a16:creationId xmlns:a16="http://schemas.microsoft.com/office/drawing/2014/main" id="{1AE8715D-0DF7-1687-3034-15849216D075}"/>
              </a:ext>
            </a:extLst>
          </p:cNvPr>
          <p:cNvPicPr>
            <a:picLocks noChangeAspect="1"/>
          </p:cNvPicPr>
          <p:nvPr/>
        </p:nvPicPr>
        <p:blipFill>
          <a:blip r:embed="rId3"/>
          <a:stretch>
            <a:fillRect/>
          </a:stretch>
        </p:blipFill>
        <p:spPr>
          <a:xfrm>
            <a:off x="7882" y="-530773"/>
            <a:ext cx="1941788" cy="1968062"/>
          </a:xfrm>
          <a:prstGeom prst="rect">
            <a:avLst/>
          </a:prstGeom>
        </p:spPr>
      </p:pic>
      <p:sp>
        <p:nvSpPr>
          <p:cNvPr id="10" name="Rectangle 9">
            <a:extLst>
              <a:ext uri="{FF2B5EF4-FFF2-40B4-BE49-F238E27FC236}">
                <a16:creationId xmlns:a16="http://schemas.microsoft.com/office/drawing/2014/main" id="{DD21E439-790D-7267-8369-FD01542369F1}"/>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4" name="Rectangle 13">
            <a:extLst>
              <a:ext uri="{FF2B5EF4-FFF2-40B4-BE49-F238E27FC236}">
                <a16:creationId xmlns:a16="http://schemas.microsoft.com/office/drawing/2014/main" id="{481960B5-8BF2-B62A-4FA4-D2A2DB6CA493}"/>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18" name="Rectangle 17">
            <a:extLst>
              <a:ext uri="{FF2B5EF4-FFF2-40B4-BE49-F238E27FC236}">
                <a16:creationId xmlns:a16="http://schemas.microsoft.com/office/drawing/2014/main" id="{F57A2B40-FAC6-E8D9-74E0-B07C6C6C71F3}"/>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22" name="Rectangle 21">
            <a:extLst>
              <a:ext uri="{FF2B5EF4-FFF2-40B4-BE49-F238E27FC236}">
                <a16:creationId xmlns:a16="http://schemas.microsoft.com/office/drawing/2014/main" id="{69D655AB-4E0B-8C24-AC3E-18A17A8BF72E}"/>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24" name="ZoneTexte 23">
            <a:extLst>
              <a:ext uri="{FF2B5EF4-FFF2-40B4-BE49-F238E27FC236}">
                <a16:creationId xmlns:a16="http://schemas.microsoft.com/office/drawing/2014/main" id="{1237DD5A-480D-3A7E-AD18-84EC63E4594F}"/>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348333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2FE1BA-1F1C-A4BB-ACBD-CED0C4BD0D30}"/>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7" name="Rectangle 6">
            <a:extLst>
              <a:ext uri="{FF2B5EF4-FFF2-40B4-BE49-F238E27FC236}">
                <a16:creationId xmlns:a16="http://schemas.microsoft.com/office/drawing/2014/main" id="{C8E88315-F105-7BC4-31AE-71DE848196CF}"/>
              </a:ext>
            </a:extLst>
          </p:cNvPr>
          <p:cNvSpPr/>
          <p:nvPr/>
        </p:nvSpPr>
        <p:spPr>
          <a:xfrm>
            <a:off x="10924456" y="6632"/>
            <a:ext cx="1279291" cy="40440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9" name="Rectangle 8">
            <a:extLst>
              <a:ext uri="{FF2B5EF4-FFF2-40B4-BE49-F238E27FC236}">
                <a16:creationId xmlns:a16="http://schemas.microsoft.com/office/drawing/2014/main" id="{93F942A6-EDE4-B71A-9B5D-48C9D489E3AE}"/>
              </a:ext>
            </a:extLst>
          </p:cNvPr>
          <p:cNvSpPr/>
          <p:nvPr/>
        </p:nvSpPr>
        <p:spPr>
          <a:xfrm>
            <a:off x="10924456" y="405596"/>
            <a:ext cx="1284733" cy="328580"/>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fr-BE" sz="1500" b="0" strike="noStrike" spc="-1" dirty="0">
              <a:latin typeface="Arial"/>
              <a:cs typeface="Arial"/>
            </a:endParaRPr>
          </a:p>
        </p:txBody>
      </p:sp>
      <p:sp>
        <p:nvSpPr>
          <p:cNvPr id="11" name="Rectangle 10">
            <a:extLst>
              <a:ext uri="{FF2B5EF4-FFF2-40B4-BE49-F238E27FC236}">
                <a16:creationId xmlns:a16="http://schemas.microsoft.com/office/drawing/2014/main" id="{8B6F990D-DF8A-F0AF-711C-9AEC2F4FECC4}"/>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A3F3B2E6-B029-650C-A2AA-91C852F55C62}"/>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E2C2C0C2-12ED-9E2D-1701-F949F682403A}"/>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25" name="Rectangle 24">
            <a:extLst>
              <a:ext uri="{FF2B5EF4-FFF2-40B4-BE49-F238E27FC236}">
                <a16:creationId xmlns:a16="http://schemas.microsoft.com/office/drawing/2014/main" id="{F7F250B4-D856-905D-305A-536C3878B989}"/>
              </a:ext>
            </a:extLst>
          </p:cNvPr>
          <p:cNvSpPr/>
          <p:nvPr/>
        </p:nvSpPr>
        <p:spPr>
          <a:xfrm>
            <a:off x="0" y="729342"/>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solidFill>
                  <a:schemeClr val="tx1"/>
                </a:solidFill>
                <a:cs typeface="Calibri"/>
              </a:rPr>
              <a:t>Correction exercice n°1</a:t>
            </a:r>
            <a:endParaRPr lang="en-US">
              <a:solidFill>
                <a:schemeClr val="tx1"/>
              </a:solidFill>
            </a:endParaRPr>
          </a:p>
        </p:txBody>
      </p:sp>
      <p:sp>
        <p:nvSpPr>
          <p:cNvPr id="29" name="Rectangle 28">
            <a:extLst>
              <a:ext uri="{FF2B5EF4-FFF2-40B4-BE49-F238E27FC236}">
                <a16:creationId xmlns:a16="http://schemas.microsoft.com/office/drawing/2014/main" id="{6FE39A95-3A0E-3E55-3245-D394655CF728}"/>
              </a:ext>
            </a:extLst>
          </p:cNvPr>
          <p:cNvSpPr/>
          <p:nvPr/>
        </p:nvSpPr>
        <p:spPr>
          <a:xfrm>
            <a:off x="827517" y="2713888"/>
            <a:ext cx="4239564" cy="3786872"/>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a:t>Réponse donnée </a:t>
            </a:r>
            <a:endParaRPr lang="fr-FR"/>
          </a:p>
        </p:txBody>
      </p:sp>
      <p:sp>
        <p:nvSpPr>
          <p:cNvPr id="31" name="Rounded Rectangle 23">
            <a:extLst>
              <a:ext uri="{FF2B5EF4-FFF2-40B4-BE49-F238E27FC236}">
                <a16:creationId xmlns:a16="http://schemas.microsoft.com/office/drawing/2014/main" id="{66EF9A78-870E-8216-14C5-9447F8DCA80D}"/>
              </a:ext>
            </a:extLst>
          </p:cNvPr>
          <p:cNvSpPr/>
          <p:nvPr/>
        </p:nvSpPr>
        <p:spPr>
          <a:xfrm>
            <a:off x="824217" y="1376153"/>
            <a:ext cx="8486191" cy="1272381"/>
          </a:xfrm>
          <a:prstGeom prst="roundRect">
            <a:avLst/>
          </a:prstGeom>
          <a:solidFill>
            <a:srgbClr val="93B3C8"/>
          </a:solidFill>
          <a:ln w="0">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cs typeface="Arial"/>
              </a:rPr>
              <a:t>énoncé</a:t>
            </a:r>
            <a:endParaRPr lang="fr-BE" sz="1500" b="0" strike="noStrike" spc="-1">
              <a:latin typeface="Arial"/>
              <a:cs typeface="Arial"/>
            </a:endParaRPr>
          </a:p>
        </p:txBody>
      </p:sp>
      <p:sp>
        <p:nvSpPr>
          <p:cNvPr id="2" name="Rectangle 1">
            <a:extLst>
              <a:ext uri="{FF2B5EF4-FFF2-40B4-BE49-F238E27FC236}">
                <a16:creationId xmlns:a16="http://schemas.microsoft.com/office/drawing/2014/main" id="{4B5434AE-1E87-8E6B-5155-DF3E9929BBB9}"/>
              </a:ext>
            </a:extLst>
          </p:cNvPr>
          <p:cNvSpPr/>
          <p:nvPr/>
        </p:nvSpPr>
        <p:spPr>
          <a:xfrm>
            <a:off x="5149191" y="2714272"/>
            <a:ext cx="4164698" cy="3786873"/>
          </a:xfrm>
          <a:prstGeom prst="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a:t>Réponse correct</a:t>
            </a:r>
            <a:endParaRPr lang="fr-BE">
              <a:cs typeface="Calibri"/>
            </a:endParaRPr>
          </a:p>
        </p:txBody>
      </p:sp>
      <p:sp>
        <p:nvSpPr>
          <p:cNvPr id="4" name="Rectangle 3">
            <a:extLst>
              <a:ext uri="{FF2B5EF4-FFF2-40B4-BE49-F238E27FC236}">
                <a16:creationId xmlns:a16="http://schemas.microsoft.com/office/drawing/2014/main" id="{3AF7106F-A8F4-D9C0-2405-79E95258F93F}"/>
              </a:ext>
            </a:extLst>
          </p:cNvPr>
          <p:cNvSpPr/>
          <p:nvPr/>
        </p:nvSpPr>
        <p:spPr>
          <a:xfrm>
            <a:off x="826974" y="6037216"/>
            <a:ext cx="4245649" cy="46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cs typeface="Calibri"/>
              </a:rPr>
              <a:t>Correcte/faux (couleur change)</a:t>
            </a:r>
            <a:endParaRPr lang="fr-FR"/>
          </a:p>
        </p:txBody>
      </p:sp>
      <p:sp>
        <p:nvSpPr>
          <p:cNvPr id="10" name="Rectangle : coins arrondis 9">
            <a:extLst>
              <a:ext uri="{FF2B5EF4-FFF2-40B4-BE49-F238E27FC236}">
                <a16:creationId xmlns:a16="http://schemas.microsoft.com/office/drawing/2014/main" id="{1B513DC3-C7DE-1001-EF09-C559981A51A9}"/>
              </a:ext>
            </a:extLst>
          </p:cNvPr>
          <p:cNvSpPr/>
          <p:nvPr/>
        </p:nvSpPr>
        <p:spPr>
          <a:xfrm>
            <a:off x="9603805" y="2716451"/>
            <a:ext cx="2239474" cy="3783882"/>
          </a:xfrm>
          <a:prstGeom prst="roundRect">
            <a:avLst/>
          </a:prstGeom>
          <a:solidFill>
            <a:srgbClr val="89D1A3"/>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tx1"/>
                </a:solidFill>
                <a:cs typeface="Calibri"/>
              </a:rPr>
              <a:t>Exercice suivant</a:t>
            </a:r>
            <a:endParaRPr lang="fr-FR" dirty="0">
              <a:solidFill>
                <a:schemeClr val="tx1"/>
              </a:solidFill>
            </a:endParaRPr>
          </a:p>
        </p:txBody>
      </p:sp>
      <p:pic>
        <p:nvPicPr>
          <p:cNvPr id="6" name="Picture 11">
            <a:extLst>
              <a:ext uri="{FF2B5EF4-FFF2-40B4-BE49-F238E27FC236}">
                <a16:creationId xmlns:a16="http://schemas.microsoft.com/office/drawing/2014/main" id="{85362256-C13E-08D5-D9F6-B4CB10A05EB8}"/>
              </a:ext>
            </a:extLst>
          </p:cNvPr>
          <p:cNvPicPr>
            <a:picLocks noChangeAspect="1"/>
          </p:cNvPicPr>
          <p:nvPr/>
        </p:nvPicPr>
        <p:blipFill>
          <a:blip r:embed="rId3"/>
          <a:stretch>
            <a:fillRect/>
          </a:stretch>
        </p:blipFill>
        <p:spPr>
          <a:xfrm>
            <a:off x="7882" y="-530773"/>
            <a:ext cx="1941788" cy="1968062"/>
          </a:xfrm>
          <a:prstGeom prst="rect">
            <a:avLst/>
          </a:prstGeom>
        </p:spPr>
      </p:pic>
      <p:pic>
        <p:nvPicPr>
          <p:cNvPr id="8" name="Picture 17">
            <a:extLst>
              <a:ext uri="{FF2B5EF4-FFF2-40B4-BE49-F238E27FC236}">
                <a16:creationId xmlns:a16="http://schemas.microsoft.com/office/drawing/2014/main" id="{74E5632D-57D2-9E4D-23B6-A72997EC16EA}"/>
              </a:ext>
            </a:extLst>
          </p:cNvPr>
          <p:cNvPicPr>
            <a:picLocks noChangeAspect="1"/>
          </p:cNvPicPr>
          <p:nvPr/>
        </p:nvPicPr>
        <p:blipFill>
          <a:blip r:embed="rId4"/>
          <a:stretch>
            <a:fillRect/>
          </a:stretch>
        </p:blipFill>
        <p:spPr>
          <a:xfrm>
            <a:off x="9556240" y="929484"/>
            <a:ext cx="2743200" cy="2743200"/>
          </a:xfrm>
          <a:prstGeom prst="rect">
            <a:avLst/>
          </a:prstGeom>
        </p:spPr>
      </p:pic>
      <p:sp>
        <p:nvSpPr>
          <p:cNvPr id="14" name="Rectangle 13">
            <a:extLst>
              <a:ext uri="{FF2B5EF4-FFF2-40B4-BE49-F238E27FC236}">
                <a16:creationId xmlns:a16="http://schemas.microsoft.com/office/drawing/2014/main" id="{669CDACD-0484-3C6D-1E25-25AC7F476449}"/>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8" name="Rectangle 17">
            <a:extLst>
              <a:ext uri="{FF2B5EF4-FFF2-40B4-BE49-F238E27FC236}">
                <a16:creationId xmlns:a16="http://schemas.microsoft.com/office/drawing/2014/main" id="{AE701DB6-D322-DBE5-6137-FE4FABA9E1A1}"/>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22" name="Rectangle 21">
            <a:extLst>
              <a:ext uri="{FF2B5EF4-FFF2-40B4-BE49-F238E27FC236}">
                <a16:creationId xmlns:a16="http://schemas.microsoft.com/office/drawing/2014/main" id="{BDE7C0F5-D45C-0126-1838-23A6E2FB7930}"/>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24" name="Rectangle 23">
            <a:extLst>
              <a:ext uri="{FF2B5EF4-FFF2-40B4-BE49-F238E27FC236}">
                <a16:creationId xmlns:a16="http://schemas.microsoft.com/office/drawing/2014/main" id="{FE437ACB-13D3-ECC8-DF56-A1FF26661C8B}"/>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27" name="ZoneTexte 26">
            <a:extLst>
              <a:ext uri="{FF2B5EF4-FFF2-40B4-BE49-F238E27FC236}">
                <a16:creationId xmlns:a16="http://schemas.microsoft.com/office/drawing/2014/main" id="{BF81EE4D-BD18-3274-491C-DE9063196A49}"/>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258777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2FE1BA-1F1C-A4BB-ACBD-CED0C4BD0D30}"/>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7" name="Rectangle 6">
            <a:extLst>
              <a:ext uri="{FF2B5EF4-FFF2-40B4-BE49-F238E27FC236}">
                <a16:creationId xmlns:a16="http://schemas.microsoft.com/office/drawing/2014/main" id="{C8E88315-F105-7BC4-31AE-71DE848196CF}"/>
              </a:ext>
            </a:extLst>
          </p:cNvPr>
          <p:cNvSpPr/>
          <p:nvPr/>
        </p:nvSpPr>
        <p:spPr>
          <a:xfrm>
            <a:off x="10924456" y="6632"/>
            <a:ext cx="1279291" cy="411953"/>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9" name="Rectangle 8">
            <a:extLst>
              <a:ext uri="{FF2B5EF4-FFF2-40B4-BE49-F238E27FC236}">
                <a16:creationId xmlns:a16="http://schemas.microsoft.com/office/drawing/2014/main" id="{93F942A6-EDE4-B71A-9B5D-48C9D489E3AE}"/>
              </a:ext>
            </a:extLst>
          </p:cNvPr>
          <p:cNvSpPr/>
          <p:nvPr/>
        </p:nvSpPr>
        <p:spPr>
          <a:xfrm>
            <a:off x="10924456" y="413140"/>
            <a:ext cx="1284733" cy="3210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en-US" sz="1500" spc="-1" dirty="0">
              <a:ea typeface="+mn-lt"/>
              <a:cs typeface="+mn-lt"/>
            </a:endParaRPr>
          </a:p>
        </p:txBody>
      </p:sp>
      <p:sp>
        <p:nvSpPr>
          <p:cNvPr id="11" name="Rectangle 10">
            <a:extLst>
              <a:ext uri="{FF2B5EF4-FFF2-40B4-BE49-F238E27FC236}">
                <a16:creationId xmlns:a16="http://schemas.microsoft.com/office/drawing/2014/main" id="{8B6F990D-DF8A-F0AF-711C-9AEC2F4FECC4}"/>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A3F3B2E6-B029-650C-A2AA-91C852F55C62}"/>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E2C2C0C2-12ED-9E2D-1701-F949F682403A}"/>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3" name="Parchemin : vertical 2">
            <a:extLst>
              <a:ext uri="{FF2B5EF4-FFF2-40B4-BE49-F238E27FC236}">
                <a16:creationId xmlns:a16="http://schemas.microsoft.com/office/drawing/2014/main" id="{F7507D97-6D26-3B00-44F2-0C7C65370DB9}"/>
              </a:ext>
            </a:extLst>
          </p:cNvPr>
          <p:cNvSpPr/>
          <p:nvPr/>
        </p:nvSpPr>
        <p:spPr>
          <a:xfrm>
            <a:off x="43166" y="1240590"/>
            <a:ext cx="6231633" cy="5286063"/>
          </a:xfrm>
          <a:prstGeom prst="verticalScroll">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C6391C97-AD02-1473-0576-135B94B29E1F}"/>
              </a:ext>
            </a:extLst>
          </p:cNvPr>
          <p:cNvSpPr txBox="1"/>
          <p:nvPr/>
        </p:nvSpPr>
        <p:spPr>
          <a:xfrm>
            <a:off x="1454118" y="1180659"/>
            <a:ext cx="3547241" cy="507831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1" algn="ctr"/>
            <a:endParaRPr lang="fr-FR" sz="2400" dirty="0">
              <a:solidFill>
                <a:schemeClr val="bg1"/>
              </a:solidFill>
              <a:cs typeface="Calibri"/>
            </a:endParaRPr>
          </a:p>
          <a:p>
            <a:pPr lvl="1" algn="ctr"/>
            <a:r>
              <a:rPr lang="fr-FR" sz="2000" dirty="0">
                <a:solidFill>
                  <a:schemeClr val="bg1"/>
                </a:solidFill>
                <a:cs typeface="Calibri"/>
              </a:rPr>
              <a:t>Classement joueurs en ASM</a:t>
            </a:r>
          </a:p>
          <a:p>
            <a:endParaRPr lang="fr-FR" sz="1400" dirty="0">
              <a:ea typeface="+mn-lt"/>
              <a:cs typeface="+mn-lt"/>
            </a:endParaRPr>
          </a:p>
          <a:p>
            <a:r>
              <a:rPr lang="fr-FR" sz="1400" dirty="0">
                <a:ea typeface="+mn-lt"/>
                <a:cs typeface="+mn-lt"/>
              </a:rPr>
              <a:t>1 : Pseudo – Score</a:t>
            </a:r>
            <a:br>
              <a:rPr lang="fr-FR" sz="1400" dirty="0">
                <a:cs typeface="Calibri"/>
              </a:rPr>
            </a:br>
            <a:endParaRPr lang="fr-FR" sz="1400" dirty="0">
              <a:ea typeface="+mn-lt"/>
              <a:cs typeface="+mn-lt"/>
            </a:endParaRPr>
          </a:p>
          <a:p>
            <a:r>
              <a:rPr lang="fr-FR" sz="1400" dirty="0">
                <a:cs typeface="Calibri"/>
              </a:rPr>
              <a:t>2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3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4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5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6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7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8 : </a:t>
            </a:r>
            <a:r>
              <a:rPr lang="fr-FR" sz="1400" dirty="0">
                <a:ea typeface="+mn-lt"/>
                <a:cs typeface="+mn-lt"/>
              </a:rPr>
              <a:t>Pseudo </a:t>
            </a:r>
            <a:r>
              <a:rPr lang="fr-FR" sz="1400" dirty="0">
                <a:cs typeface="Calibri"/>
              </a:rPr>
              <a:t>– Score</a:t>
            </a:r>
            <a:endParaRPr lang="fr-FR" sz="1400" dirty="0">
              <a:cs typeface="+mn-lt"/>
            </a:endParaRPr>
          </a:p>
          <a:p>
            <a:endParaRPr lang="fr-FR" sz="1400" dirty="0">
              <a:cs typeface="Calibri"/>
            </a:endParaRPr>
          </a:p>
          <a:p>
            <a:r>
              <a:rPr lang="fr-FR" sz="1400" dirty="0">
                <a:cs typeface="Calibri"/>
              </a:rPr>
              <a:t>9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10 : </a:t>
            </a:r>
            <a:r>
              <a:rPr lang="fr-FR" sz="1400" dirty="0">
                <a:ea typeface="+mn-lt"/>
                <a:cs typeface="+mn-lt"/>
              </a:rPr>
              <a:t>Pseudo </a:t>
            </a:r>
            <a:r>
              <a:rPr lang="fr-FR" sz="1400" dirty="0">
                <a:cs typeface="Calibri"/>
              </a:rPr>
              <a:t>– Score</a:t>
            </a:r>
            <a:endParaRPr lang="fr-FR" sz="1400" dirty="0">
              <a:cs typeface="+mn-lt"/>
            </a:endParaRPr>
          </a:p>
        </p:txBody>
      </p:sp>
      <p:sp>
        <p:nvSpPr>
          <p:cNvPr id="6" name="Parchemin : vertical 5">
            <a:extLst>
              <a:ext uri="{FF2B5EF4-FFF2-40B4-BE49-F238E27FC236}">
                <a16:creationId xmlns:a16="http://schemas.microsoft.com/office/drawing/2014/main" id="{B2571F43-1B64-97B4-6360-C05193E45DB6}"/>
              </a:ext>
            </a:extLst>
          </p:cNvPr>
          <p:cNvSpPr/>
          <p:nvPr/>
        </p:nvSpPr>
        <p:spPr>
          <a:xfrm>
            <a:off x="5982857" y="1240588"/>
            <a:ext cx="6163249" cy="5286063"/>
          </a:xfrm>
          <a:prstGeom prst="verticalScroll">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11">
            <a:extLst>
              <a:ext uri="{FF2B5EF4-FFF2-40B4-BE49-F238E27FC236}">
                <a16:creationId xmlns:a16="http://schemas.microsoft.com/office/drawing/2014/main" id="{539F6AC5-DAD9-FB1E-D2E5-DDB22A8022CF}"/>
              </a:ext>
            </a:extLst>
          </p:cNvPr>
          <p:cNvPicPr>
            <a:picLocks noChangeAspect="1"/>
          </p:cNvPicPr>
          <p:nvPr/>
        </p:nvPicPr>
        <p:blipFill>
          <a:blip r:embed="rId3"/>
          <a:stretch>
            <a:fillRect/>
          </a:stretch>
        </p:blipFill>
        <p:spPr>
          <a:xfrm>
            <a:off x="7882" y="-530773"/>
            <a:ext cx="1941788" cy="1968062"/>
          </a:xfrm>
          <a:prstGeom prst="rect">
            <a:avLst/>
          </a:prstGeom>
        </p:spPr>
      </p:pic>
      <p:sp>
        <p:nvSpPr>
          <p:cNvPr id="14" name="ZoneTexte 13">
            <a:extLst>
              <a:ext uri="{FF2B5EF4-FFF2-40B4-BE49-F238E27FC236}">
                <a16:creationId xmlns:a16="http://schemas.microsoft.com/office/drawing/2014/main" id="{814B28A0-83A6-E769-EC57-A1F661EB1704}"/>
              </a:ext>
            </a:extLst>
          </p:cNvPr>
          <p:cNvSpPr txBox="1"/>
          <p:nvPr/>
        </p:nvSpPr>
        <p:spPr>
          <a:xfrm>
            <a:off x="7239673" y="1180659"/>
            <a:ext cx="3547241" cy="507831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1" algn="ctr"/>
            <a:endParaRPr lang="fr-FR" sz="2400" dirty="0">
              <a:solidFill>
                <a:schemeClr val="bg1"/>
              </a:solidFill>
              <a:cs typeface="Calibri"/>
            </a:endParaRPr>
          </a:p>
          <a:p>
            <a:pPr lvl="1" algn="ctr"/>
            <a:r>
              <a:rPr lang="fr-FR" sz="2000" dirty="0">
                <a:solidFill>
                  <a:schemeClr val="bg1"/>
                </a:solidFill>
                <a:cs typeface="Calibri"/>
              </a:rPr>
              <a:t>Classement joueurs en C</a:t>
            </a:r>
          </a:p>
          <a:p>
            <a:endParaRPr lang="fr-FR" sz="1400" dirty="0">
              <a:ea typeface="+mn-lt"/>
              <a:cs typeface="+mn-lt"/>
            </a:endParaRPr>
          </a:p>
          <a:p>
            <a:r>
              <a:rPr lang="fr-FR" sz="1400" dirty="0">
                <a:ea typeface="+mn-lt"/>
                <a:cs typeface="+mn-lt"/>
              </a:rPr>
              <a:t>1 : Pseudo – Score</a:t>
            </a:r>
            <a:br>
              <a:rPr lang="fr-FR" sz="1400" dirty="0">
                <a:cs typeface="Calibri"/>
              </a:rPr>
            </a:br>
            <a:endParaRPr lang="fr-FR" sz="1400" dirty="0">
              <a:ea typeface="+mn-lt"/>
              <a:cs typeface="+mn-lt"/>
            </a:endParaRPr>
          </a:p>
          <a:p>
            <a:r>
              <a:rPr lang="fr-FR" sz="1400" dirty="0">
                <a:cs typeface="Calibri"/>
              </a:rPr>
              <a:t>2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3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4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5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6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7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8 : </a:t>
            </a:r>
            <a:r>
              <a:rPr lang="fr-FR" sz="1400" dirty="0">
                <a:ea typeface="+mn-lt"/>
                <a:cs typeface="+mn-lt"/>
              </a:rPr>
              <a:t>Pseudo </a:t>
            </a:r>
            <a:r>
              <a:rPr lang="fr-FR" sz="1400" dirty="0">
                <a:cs typeface="Calibri"/>
              </a:rPr>
              <a:t>– Score</a:t>
            </a:r>
            <a:endParaRPr lang="fr-FR" sz="1400" dirty="0">
              <a:cs typeface="+mn-lt"/>
            </a:endParaRPr>
          </a:p>
          <a:p>
            <a:endParaRPr lang="fr-FR" sz="1400" dirty="0">
              <a:cs typeface="Calibri"/>
            </a:endParaRPr>
          </a:p>
          <a:p>
            <a:r>
              <a:rPr lang="fr-FR" sz="1400" dirty="0">
                <a:cs typeface="Calibri"/>
              </a:rPr>
              <a:t>9 : </a:t>
            </a:r>
            <a:r>
              <a:rPr lang="fr-FR" sz="1400" dirty="0">
                <a:ea typeface="+mn-lt"/>
                <a:cs typeface="+mn-lt"/>
              </a:rPr>
              <a:t>Pseudo </a:t>
            </a:r>
            <a:r>
              <a:rPr lang="fr-FR" sz="1400" dirty="0">
                <a:cs typeface="Calibri"/>
              </a:rPr>
              <a:t>– Score</a:t>
            </a:r>
            <a:br>
              <a:rPr lang="fr-FR" sz="1400" dirty="0">
                <a:cs typeface="Calibri"/>
              </a:rPr>
            </a:br>
            <a:endParaRPr lang="fr-FR" sz="1400" dirty="0">
              <a:ea typeface="+mn-lt"/>
              <a:cs typeface="+mn-lt"/>
            </a:endParaRPr>
          </a:p>
          <a:p>
            <a:r>
              <a:rPr lang="fr-FR" sz="1400" dirty="0">
                <a:cs typeface="Calibri"/>
              </a:rPr>
              <a:t>10 : </a:t>
            </a:r>
            <a:r>
              <a:rPr lang="fr-FR" sz="1400" dirty="0">
                <a:ea typeface="+mn-lt"/>
                <a:cs typeface="+mn-lt"/>
              </a:rPr>
              <a:t>Pseudo </a:t>
            </a:r>
            <a:r>
              <a:rPr lang="fr-FR" sz="1400" dirty="0">
                <a:cs typeface="Calibri"/>
              </a:rPr>
              <a:t>– Score</a:t>
            </a:r>
            <a:endParaRPr lang="fr-FR" sz="1400" dirty="0">
              <a:cs typeface="+mn-lt"/>
            </a:endParaRPr>
          </a:p>
        </p:txBody>
      </p:sp>
      <p:sp>
        <p:nvSpPr>
          <p:cNvPr id="18" name="Rectangle 17">
            <a:extLst>
              <a:ext uri="{FF2B5EF4-FFF2-40B4-BE49-F238E27FC236}">
                <a16:creationId xmlns:a16="http://schemas.microsoft.com/office/drawing/2014/main" id="{50B4CC2B-D868-D387-738A-C745A228B45B}"/>
              </a:ext>
            </a:extLst>
          </p:cNvPr>
          <p:cNvSpPr/>
          <p:nvPr/>
        </p:nvSpPr>
        <p:spPr>
          <a:xfrm>
            <a:off x="3302001" y="842231"/>
            <a:ext cx="5461000" cy="261659"/>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Dashboard</a:t>
            </a:r>
            <a:endParaRPr lang="fr-FR" dirty="0">
              <a:solidFill>
                <a:schemeClr val="tx1"/>
              </a:solidFill>
            </a:endParaRPr>
          </a:p>
        </p:txBody>
      </p:sp>
      <p:sp>
        <p:nvSpPr>
          <p:cNvPr id="22" name="Rectangle 21">
            <a:extLst>
              <a:ext uri="{FF2B5EF4-FFF2-40B4-BE49-F238E27FC236}">
                <a16:creationId xmlns:a16="http://schemas.microsoft.com/office/drawing/2014/main" id="{773209D9-D0F9-A660-307F-0E9F548004F5}"/>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24" name="Rectangle 23">
            <a:extLst>
              <a:ext uri="{FF2B5EF4-FFF2-40B4-BE49-F238E27FC236}">
                <a16:creationId xmlns:a16="http://schemas.microsoft.com/office/drawing/2014/main" id="{05933C70-E885-2119-F3C0-E8E4D899F484}"/>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26" name="Rectangle 25">
            <a:extLst>
              <a:ext uri="{FF2B5EF4-FFF2-40B4-BE49-F238E27FC236}">
                <a16:creationId xmlns:a16="http://schemas.microsoft.com/office/drawing/2014/main" id="{E17C31E3-4FE7-8D62-8AB5-4275D693FB91}"/>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28" name="Rectangle 27">
            <a:extLst>
              <a:ext uri="{FF2B5EF4-FFF2-40B4-BE49-F238E27FC236}">
                <a16:creationId xmlns:a16="http://schemas.microsoft.com/office/drawing/2014/main" id="{8C0445F9-554A-F8A7-9B49-16954754C877}"/>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30" name="ZoneTexte 29">
            <a:extLst>
              <a:ext uri="{FF2B5EF4-FFF2-40B4-BE49-F238E27FC236}">
                <a16:creationId xmlns:a16="http://schemas.microsoft.com/office/drawing/2014/main" id="{CE18768D-B1C2-468A-8CAE-E41AA251F7B4}"/>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210281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CA51DB-1BCB-E312-D6C0-8C392724175B}"/>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11" name="Rectangle 10">
            <a:extLst>
              <a:ext uri="{FF2B5EF4-FFF2-40B4-BE49-F238E27FC236}">
                <a16:creationId xmlns:a16="http://schemas.microsoft.com/office/drawing/2014/main" id="{08665C59-1EE8-0F9D-8D45-80E0D2AD7BF2}"/>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2">
            <a:extLst>
              <a:ext uri="{FF2B5EF4-FFF2-40B4-BE49-F238E27FC236}">
                <a16:creationId xmlns:a16="http://schemas.microsoft.com/office/drawing/2014/main" id="{8FB0E4D6-3C12-EBA3-97AC-DFCA904B9F4A}"/>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0C7699C9-C944-67F9-4407-67FD6D3E73D3}"/>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23" name="Rectangle 22">
            <a:extLst>
              <a:ext uri="{FF2B5EF4-FFF2-40B4-BE49-F238E27FC236}">
                <a16:creationId xmlns:a16="http://schemas.microsoft.com/office/drawing/2014/main" id="{D0C86FD7-F5D7-A79C-F9B6-10FDEEFD28C9}"/>
              </a:ext>
            </a:extLst>
          </p:cNvPr>
          <p:cNvSpPr/>
          <p:nvPr/>
        </p:nvSpPr>
        <p:spPr>
          <a:xfrm>
            <a:off x="406" y="742859"/>
            <a:ext cx="12210885" cy="5907253"/>
          </a:xfrm>
          <a:prstGeom prst="rect">
            <a:avLst/>
          </a:prstGeom>
          <a:solidFill>
            <a:srgbClr val="F3DFB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lvl="3"/>
            <a:endParaRPr lang="fr-BE" sz="2400" b="1" spc="-1">
              <a:latin typeface="Arial"/>
              <a:cs typeface="Arial"/>
            </a:endParaRPr>
          </a:p>
        </p:txBody>
      </p:sp>
      <p:sp>
        <p:nvSpPr>
          <p:cNvPr id="25" name="Rectangle 24">
            <a:extLst>
              <a:ext uri="{FF2B5EF4-FFF2-40B4-BE49-F238E27FC236}">
                <a16:creationId xmlns:a16="http://schemas.microsoft.com/office/drawing/2014/main" id="{B3571FFC-BF5B-457F-9420-46AD6605C41F}"/>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36" name="Rectangle: Rounded Corners 35">
            <a:extLst>
              <a:ext uri="{FF2B5EF4-FFF2-40B4-BE49-F238E27FC236}">
                <a16:creationId xmlns:a16="http://schemas.microsoft.com/office/drawing/2014/main" id="{3C8FFF95-DE61-F626-0EE0-319CB1EF6FEF}"/>
              </a:ext>
            </a:extLst>
          </p:cNvPr>
          <p:cNvSpPr/>
          <p:nvPr/>
        </p:nvSpPr>
        <p:spPr>
          <a:xfrm>
            <a:off x="713251" y="2070483"/>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AD9516D-6C87-5763-41E7-D8A950C61861}"/>
              </a:ext>
            </a:extLst>
          </p:cNvPr>
          <p:cNvSpPr txBox="1"/>
          <p:nvPr/>
        </p:nvSpPr>
        <p:spPr>
          <a:xfrm>
            <a:off x="1233897" y="2183374"/>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40" name="TextBox 39">
            <a:extLst>
              <a:ext uri="{FF2B5EF4-FFF2-40B4-BE49-F238E27FC236}">
                <a16:creationId xmlns:a16="http://schemas.microsoft.com/office/drawing/2014/main" id="{422C418E-FB46-67B5-CD0D-A0A198B92806}"/>
              </a:ext>
            </a:extLst>
          </p:cNvPr>
          <p:cNvSpPr txBox="1"/>
          <p:nvPr/>
        </p:nvSpPr>
        <p:spPr>
          <a:xfrm>
            <a:off x="3646898" y="2176409"/>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27" name="TextBox 26">
            <a:extLst>
              <a:ext uri="{FF2B5EF4-FFF2-40B4-BE49-F238E27FC236}">
                <a16:creationId xmlns:a16="http://schemas.microsoft.com/office/drawing/2014/main" id="{DC531D7A-8500-5573-1B14-46AABB73B246}"/>
              </a:ext>
            </a:extLst>
          </p:cNvPr>
          <p:cNvSpPr txBox="1"/>
          <p:nvPr/>
        </p:nvSpPr>
        <p:spPr>
          <a:xfrm>
            <a:off x="10536620" y="1998425"/>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31" name="Rectangle 30">
            <a:extLst>
              <a:ext uri="{FF2B5EF4-FFF2-40B4-BE49-F238E27FC236}">
                <a16:creationId xmlns:a16="http://schemas.microsoft.com/office/drawing/2014/main" id="{649DF822-90C8-0C1D-AC26-E14433DC90BC}"/>
              </a:ext>
            </a:extLst>
          </p:cNvPr>
          <p:cNvSpPr/>
          <p:nvPr/>
        </p:nvSpPr>
        <p:spPr>
          <a:xfrm>
            <a:off x="0" y="1096231"/>
            <a:ext cx="12192000" cy="40277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Forum</a:t>
            </a:r>
          </a:p>
        </p:txBody>
      </p:sp>
      <p:pic>
        <p:nvPicPr>
          <p:cNvPr id="6" name="Picture 11">
            <a:extLst>
              <a:ext uri="{FF2B5EF4-FFF2-40B4-BE49-F238E27FC236}">
                <a16:creationId xmlns:a16="http://schemas.microsoft.com/office/drawing/2014/main" id="{ED42CEF0-DB33-4057-E493-30C908BC5A58}"/>
              </a:ext>
            </a:extLst>
          </p:cNvPr>
          <p:cNvPicPr>
            <a:picLocks noChangeAspect="1"/>
          </p:cNvPicPr>
          <p:nvPr/>
        </p:nvPicPr>
        <p:blipFill>
          <a:blip r:embed="rId3"/>
          <a:stretch>
            <a:fillRect/>
          </a:stretch>
        </p:blipFill>
        <p:spPr>
          <a:xfrm>
            <a:off x="7882" y="-530773"/>
            <a:ext cx="1941788" cy="1968062"/>
          </a:xfrm>
          <a:prstGeom prst="rect">
            <a:avLst/>
          </a:prstGeom>
        </p:spPr>
      </p:pic>
      <p:sp>
        <p:nvSpPr>
          <p:cNvPr id="30" name="Rectangle 29">
            <a:extLst>
              <a:ext uri="{FF2B5EF4-FFF2-40B4-BE49-F238E27FC236}">
                <a16:creationId xmlns:a16="http://schemas.microsoft.com/office/drawing/2014/main" id="{4796A9B6-8FE0-61DF-4D90-1DC6B95FA2CE}"/>
              </a:ext>
            </a:extLst>
          </p:cNvPr>
          <p:cNvSpPr/>
          <p:nvPr/>
        </p:nvSpPr>
        <p:spPr>
          <a:xfrm>
            <a:off x="10790889" y="14176"/>
            <a:ext cx="1420402" cy="32141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33" name="Rectangle 32">
            <a:extLst>
              <a:ext uri="{FF2B5EF4-FFF2-40B4-BE49-F238E27FC236}">
                <a16:creationId xmlns:a16="http://schemas.microsoft.com/office/drawing/2014/main" id="{521B8B86-55AB-D1FB-6514-CEFFDD98608E}"/>
              </a:ext>
            </a:extLst>
          </p:cNvPr>
          <p:cNvSpPr/>
          <p:nvPr/>
        </p:nvSpPr>
        <p:spPr>
          <a:xfrm>
            <a:off x="10790889" y="345240"/>
            <a:ext cx="1410756" cy="38893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fr-FR" dirty="0"/>
          </a:p>
        </p:txBody>
      </p:sp>
      <p:sp>
        <p:nvSpPr>
          <p:cNvPr id="4" name="TextBox 39">
            <a:extLst>
              <a:ext uri="{FF2B5EF4-FFF2-40B4-BE49-F238E27FC236}">
                <a16:creationId xmlns:a16="http://schemas.microsoft.com/office/drawing/2014/main" id="{D2844FEB-4E18-265B-66DC-F4867F252705}"/>
              </a:ext>
            </a:extLst>
          </p:cNvPr>
          <p:cNvSpPr txBox="1"/>
          <p:nvPr/>
        </p:nvSpPr>
        <p:spPr>
          <a:xfrm>
            <a:off x="9206676" y="2515076"/>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8" name="Rectangle: Rounded Corners 35">
            <a:extLst>
              <a:ext uri="{FF2B5EF4-FFF2-40B4-BE49-F238E27FC236}">
                <a16:creationId xmlns:a16="http://schemas.microsoft.com/office/drawing/2014/main" id="{DBB10457-DCDD-B638-C99A-2CE9BAE98E9D}"/>
              </a:ext>
            </a:extLst>
          </p:cNvPr>
          <p:cNvSpPr/>
          <p:nvPr/>
        </p:nvSpPr>
        <p:spPr>
          <a:xfrm>
            <a:off x="685029" y="3227594"/>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37">
            <a:extLst>
              <a:ext uri="{FF2B5EF4-FFF2-40B4-BE49-F238E27FC236}">
                <a16:creationId xmlns:a16="http://schemas.microsoft.com/office/drawing/2014/main" id="{CEF5A7AE-12F5-9ECE-48E3-FB5D3D8BAF6C}"/>
              </a:ext>
            </a:extLst>
          </p:cNvPr>
          <p:cNvSpPr txBox="1"/>
          <p:nvPr/>
        </p:nvSpPr>
        <p:spPr>
          <a:xfrm>
            <a:off x="1205675" y="3340485"/>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12" name="TextBox 39">
            <a:extLst>
              <a:ext uri="{FF2B5EF4-FFF2-40B4-BE49-F238E27FC236}">
                <a16:creationId xmlns:a16="http://schemas.microsoft.com/office/drawing/2014/main" id="{F05CF929-00E9-F799-7B54-158B9A9A2986}"/>
              </a:ext>
            </a:extLst>
          </p:cNvPr>
          <p:cNvSpPr txBox="1"/>
          <p:nvPr/>
        </p:nvSpPr>
        <p:spPr>
          <a:xfrm>
            <a:off x="3618676" y="3333520"/>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17" name="TextBox 26">
            <a:extLst>
              <a:ext uri="{FF2B5EF4-FFF2-40B4-BE49-F238E27FC236}">
                <a16:creationId xmlns:a16="http://schemas.microsoft.com/office/drawing/2014/main" id="{0390FA3B-293A-A1E4-25E0-CD02973E6FF8}"/>
              </a:ext>
            </a:extLst>
          </p:cNvPr>
          <p:cNvSpPr txBox="1"/>
          <p:nvPr/>
        </p:nvSpPr>
        <p:spPr>
          <a:xfrm>
            <a:off x="10508398" y="3155536"/>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19" name="TextBox 39">
            <a:extLst>
              <a:ext uri="{FF2B5EF4-FFF2-40B4-BE49-F238E27FC236}">
                <a16:creationId xmlns:a16="http://schemas.microsoft.com/office/drawing/2014/main" id="{0AC075B8-924A-9551-0106-0DEB39EC473F}"/>
              </a:ext>
            </a:extLst>
          </p:cNvPr>
          <p:cNvSpPr txBox="1"/>
          <p:nvPr/>
        </p:nvSpPr>
        <p:spPr>
          <a:xfrm>
            <a:off x="9178454" y="3672187"/>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21" name="Rectangle: Rounded Corners 35">
            <a:extLst>
              <a:ext uri="{FF2B5EF4-FFF2-40B4-BE49-F238E27FC236}">
                <a16:creationId xmlns:a16="http://schemas.microsoft.com/office/drawing/2014/main" id="{3FA3BD09-D214-FAD4-272C-BF10AB2B5676}"/>
              </a:ext>
            </a:extLst>
          </p:cNvPr>
          <p:cNvSpPr/>
          <p:nvPr/>
        </p:nvSpPr>
        <p:spPr>
          <a:xfrm>
            <a:off x="670917" y="4427038"/>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37">
            <a:extLst>
              <a:ext uri="{FF2B5EF4-FFF2-40B4-BE49-F238E27FC236}">
                <a16:creationId xmlns:a16="http://schemas.microsoft.com/office/drawing/2014/main" id="{BB7D0B34-AF64-C20D-D7AE-D3BAEFC09849}"/>
              </a:ext>
            </a:extLst>
          </p:cNvPr>
          <p:cNvSpPr txBox="1"/>
          <p:nvPr/>
        </p:nvSpPr>
        <p:spPr>
          <a:xfrm>
            <a:off x="1191564" y="4539929"/>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24" name="TextBox 39">
            <a:extLst>
              <a:ext uri="{FF2B5EF4-FFF2-40B4-BE49-F238E27FC236}">
                <a16:creationId xmlns:a16="http://schemas.microsoft.com/office/drawing/2014/main" id="{6A0AF544-C23E-D3E6-3451-DE74BE854463}"/>
              </a:ext>
            </a:extLst>
          </p:cNvPr>
          <p:cNvSpPr txBox="1"/>
          <p:nvPr/>
        </p:nvSpPr>
        <p:spPr>
          <a:xfrm>
            <a:off x="3604564" y="4532964"/>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26" name="TextBox 26">
            <a:extLst>
              <a:ext uri="{FF2B5EF4-FFF2-40B4-BE49-F238E27FC236}">
                <a16:creationId xmlns:a16="http://schemas.microsoft.com/office/drawing/2014/main" id="{5DCBCD09-6172-87ED-628F-ACA47E67D14C}"/>
              </a:ext>
            </a:extLst>
          </p:cNvPr>
          <p:cNvSpPr txBox="1"/>
          <p:nvPr/>
        </p:nvSpPr>
        <p:spPr>
          <a:xfrm>
            <a:off x="10494286" y="4354980"/>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32" name="TextBox 39">
            <a:extLst>
              <a:ext uri="{FF2B5EF4-FFF2-40B4-BE49-F238E27FC236}">
                <a16:creationId xmlns:a16="http://schemas.microsoft.com/office/drawing/2014/main" id="{53C166A0-D4FE-7380-5451-1A2A1ECA9C58}"/>
              </a:ext>
            </a:extLst>
          </p:cNvPr>
          <p:cNvSpPr txBox="1"/>
          <p:nvPr/>
        </p:nvSpPr>
        <p:spPr>
          <a:xfrm>
            <a:off x="9164342" y="4871631"/>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34" name="Rectangle: Rounded Corners 35">
            <a:extLst>
              <a:ext uri="{FF2B5EF4-FFF2-40B4-BE49-F238E27FC236}">
                <a16:creationId xmlns:a16="http://schemas.microsoft.com/office/drawing/2014/main" id="{0072F030-821B-7168-A8C2-947683DA8F6B}"/>
              </a:ext>
            </a:extLst>
          </p:cNvPr>
          <p:cNvSpPr/>
          <p:nvPr/>
        </p:nvSpPr>
        <p:spPr>
          <a:xfrm>
            <a:off x="713251" y="5682927"/>
            <a:ext cx="10752850" cy="823211"/>
          </a:xfrm>
          <a:prstGeom prst="roundRect">
            <a:avLst/>
          </a:prstGeom>
          <a:solidFill>
            <a:srgbClr val="93B3C8"/>
          </a:solidFill>
          <a:ln>
            <a:solidFill>
              <a:srgbClr val="93B3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7">
            <a:extLst>
              <a:ext uri="{FF2B5EF4-FFF2-40B4-BE49-F238E27FC236}">
                <a16:creationId xmlns:a16="http://schemas.microsoft.com/office/drawing/2014/main" id="{D5BA6994-79E4-6DCC-5CB3-9A602D91A681}"/>
              </a:ext>
            </a:extLst>
          </p:cNvPr>
          <p:cNvSpPr txBox="1"/>
          <p:nvPr/>
        </p:nvSpPr>
        <p:spPr>
          <a:xfrm>
            <a:off x="1233897" y="5795818"/>
            <a:ext cx="22087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Titre de la question: </a:t>
            </a:r>
          </a:p>
        </p:txBody>
      </p:sp>
      <p:sp>
        <p:nvSpPr>
          <p:cNvPr id="41" name="TextBox 39">
            <a:extLst>
              <a:ext uri="{FF2B5EF4-FFF2-40B4-BE49-F238E27FC236}">
                <a16:creationId xmlns:a16="http://schemas.microsoft.com/office/drawing/2014/main" id="{5B9BD267-D031-D60A-4C97-6E78450C046B}"/>
              </a:ext>
            </a:extLst>
          </p:cNvPr>
          <p:cNvSpPr txBox="1"/>
          <p:nvPr/>
        </p:nvSpPr>
        <p:spPr>
          <a:xfrm>
            <a:off x="3646898" y="5788853"/>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[Question]</a:t>
            </a:r>
            <a:endParaRPr lang="en-US"/>
          </a:p>
        </p:txBody>
      </p:sp>
      <p:sp>
        <p:nvSpPr>
          <p:cNvPr id="43" name="TextBox 26">
            <a:extLst>
              <a:ext uri="{FF2B5EF4-FFF2-40B4-BE49-F238E27FC236}">
                <a16:creationId xmlns:a16="http://schemas.microsoft.com/office/drawing/2014/main" id="{BAF28D8A-4C39-92B4-8E34-7B387EEF93A8}"/>
              </a:ext>
            </a:extLst>
          </p:cNvPr>
          <p:cNvSpPr txBox="1"/>
          <p:nvPr/>
        </p:nvSpPr>
        <p:spPr>
          <a:xfrm>
            <a:off x="10536620" y="5610869"/>
            <a:ext cx="956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signaler</a:t>
            </a:r>
            <a:endParaRPr lang="en-US"/>
          </a:p>
        </p:txBody>
      </p:sp>
      <p:sp>
        <p:nvSpPr>
          <p:cNvPr id="45" name="TextBox 39">
            <a:extLst>
              <a:ext uri="{FF2B5EF4-FFF2-40B4-BE49-F238E27FC236}">
                <a16:creationId xmlns:a16="http://schemas.microsoft.com/office/drawing/2014/main" id="{E84B1B9B-67E6-3879-E820-A8A80E9BD36D}"/>
              </a:ext>
            </a:extLst>
          </p:cNvPr>
          <p:cNvSpPr txBox="1"/>
          <p:nvPr/>
        </p:nvSpPr>
        <p:spPr>
          <a:xfrm>
            <a:off x="9206676" y="6127520"/>
            <a:ext cx="2106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Pseudo, le 03/12/22</a:t>
            </a:r>
            <a:endParaRPr lang="en-US" dirty="0"/>
          </a:p>
        </p:txBody>
      </p:sp>
      <p:sp>
        <p:nvSpPr>
          <p:cNvPr id="53" name="Rectangle 52">
            <a:extLst>
              <a:ext uri="{FF2B5EF4-FFF2-40B4-BE49-F238E27FC236}">
                <a16:creationId xmlns:a16="http://schemas.microsoft.com/office/drawing/2014/main" id="{5BE2C9E8-9952-872C-1821-D3C39D0553EC}"/>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55" name="Rectangle 54">
            <a:extLst>
              <a:ext uri="{FF2B5EF4-FFF2-40B4-BE49-F238E27FC236}">
                <a16:creationId xmlns:a16="http://schemas.microsoft.com/office/drawing/2014/main" id="{A9280E9F-0457-A6E0-10E0-9195A4A78091}"/>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57" name="Rectangle 56">
            <a:extLst>
              <a:ext uri="{FF2B5EF4-FFF2-40B4-BE49-F238E27FC236}">
                <a16:creationId xmlns:a16="http://schemas.microsoft.com/office/drawing/2014/main" id="{690C5E89-B50C-C577-2E53-7114F58A1923}"/>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59" name="Rectangle 58">
            <a:extLst>
              <a:ext uri="{FF2B5EF4-FFF2-40B4-BE49-F238E27FC236}">
                <a16:creationId xmlns:a16="http://schemas.microsoft.com/office/drawing/2014/main" id="{AB1F5E92-420C-4174-97D3-F2232BDDE928}"/>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61" name="ZoneTexte 60">
            <a:extLst>
              <a:ext uri="{FF2B5EF4-FFF2-40B4-BE49-F238E27FC236}">
                <a16:creationId xmlns:a16="http://schemas.microsoft.com/office/drawing/2014/main" id="{FFB959AE-12EC-AAB2-40CD-3BBF0B5CA172}"/>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97531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6F2E5D5-5320-9AEC-3334-953F363452D2}"/>
              </a:ext>
            </a:extLst>
          </p:cNvPr>
          <p:cNvSpPr/>
          <p:nvPr/>
        </p:nvSpPr>
        <p:spPr>
          <a:xfrm>
            <a:off x="3303607" y="916328"/>
            <a:ext cx="5285772" cy="51603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C0DBFD-459F-477F-ECCA-0A5BDAB4A4AF}"/>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25" name="Rectangle 24">
            <a:extLst>
              <a:ext uri="{FF2B5EF4-FFF2-40B4-BE49-F238E27FC236}">
                <a16:creationId xmlns:a16="http://schemas.microsoft.com/office/drawing/2014/main" id="{89EB3396-7177-B66B-0ADB-20E6A98CD8EB}"/>
              </a:ext>
            </a:extLst>
          </p:cNvPr>
          <p:cNvSpPr/>
          <p:nvPr/>
        </p:nvSpPr>
        <p:spPr>
          <a:xfrm>
            <a:off x="10924456" y="6632"/>
            <a:ext cx="1279291" cy="396863"/>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27" name="Rectangle 26">
            <a:extLst>
              <a:ext uri="{FF2B5EF4-FFF2-40B4-BE49-F238E27FC236}">
                <a16:creationId xmlns:a16="http://schemas.microsoft.com/office/drawing/2014/main" id="{1F320B8A-EFF8-8586-FC47-C5E410A0C2AA}"/>
              </a:ext>
            </a:extLst>
          </p:cNvPr>
          <p:cNvSpPr/>
          <p:nvPr/>
        </p:nvSpPr>
        <p:spPr>
          <a:xfrm>
            <a:off x="10924456" y="398051"/>
            <a:ext cx="1284733" cy="343669"/>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en-US" sz="1500" spc="-1" dirty="0">
              <a:ea typeface="+mn-lt"/>
              <a:cs typeface="+mn-lt"/>
            </a:endParaRPr>
          </a:p>
        </p:txBody>
      </p:sp>
      <p:sp>
        <p:nvSpPr>
          <p:cNvPr id="29" name="Rectangle 28">
            <a:extLst>
              <a:ext uri="{FF2B5EF4-FFF2-40B4-BE49-F238E27FC236}">
                <a16:creationId xmlns:a16="http://schemas.microsoft.com/office/drawing/2014/main" id="{C0F138A7-1E75-9C30-0424-D07C52F553AF}"/>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31" name="Picture 10">
            <a:extLst>
              <a:ext uri="{FF2B5EF4-FFF2-40B4-BE49-F238E27FC236}">
                <a16:creationId xmlns:a16="http://schemas.microsoft.com/office/drawing/2014/main" id="{27BD1D50-DBF7-994E-5502-114E02B921DE}"/>
              </a:ext>
            </a:extLst>
          </p:cNvPr>
          <p:cNvPicPr/>
          <p:nvPr/>
        </p:nvPicPr>
        <p:blipFill>
          <a:blip r:embed="rId2"/>
          <a:stretch/>
        </p:blipFill>
        <p:spPr>
          <a:xfrm>
            <a:off x="1923195" y="46935"/>
            <a:ext cx="323280" cy="323280"/>
          </a:xfrm>
          <a:prstGeom prst="rect">
            <a:avLst/>
          </a:prstGeom>
          <a:ln w="0">
            <a:noFill/>
          </a:ln>
        </p:spPr>
      </p:pic>
      <p:sp>
        <p:nvSpPr>
          <p:cNvPr id="33" name="Rectangle 32">
            <a:extLst>
              <a:ext uri="{FF2B5EF4-FFF2-40B4-BE49-F238E27FC236}">
                <a16:creationId xmlns:a16="http://schemas.microsoft.com/office/drawing/2014/main" id="{C7CCFE42-76E7-428A-58A7-351434E61EA8}"/>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40" name="Rounded Rectangle 39">
            <a:extLst>
              <a:ext uri="{FF2B5EF4-FFF2-40B4-BE49-F238E27FC236}">
                <a16:creationId xmlns:a16="http://schemas.microsoft.com/office/drawing/2014/main" id="{43A3C751-0415-9E73-F911-5823E15EB922}"/>
              </a:ext>
            </a:extLst>
          </p:cNvPr>
          <p:cNvSpPr/>
          <p:nvPr/>
        </p:nvSpPr>
        <p:spPr>
          <a:xfrm>
            <a:off x="3792785" y="1812794"/>
            <a:ext cx="4417429" cy="320396"/>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cs typeface="Arial"/>
              </a:rPr>
              <a:t>E-mail</a:t>
            </a:r>
            <a:endParaRPr lang="fr-BE" sz="1500" b="0" strike="noStrike" spc="-1">
              <a:latin typeface="Arial"/>
              <a:cs typeface="Arial"/>
            </a:endParaRPr>
          </a:p>
        </p:txBody>
      </p:sp>
      <p:sp>
        <p:nvSpPr>
          <p:cNvPr id="42" name="Rounded Rectangle 41">
            <a:extLst>
              <a:ext uri="{FF2B5EF4-FFF2-40B4-BE49-F238E27FC236}">
                <a16:creationId xmlns:a16="http://schemas.microsoft.com/office/drawing/2014/main" id="{04128829-0E69-B250-2E18-F77A06DEE1B3}"/>
              </a:ext>
            </a:extLst>
          </p:cNvPr>
          <p:cNvSpPr/>
          <p:nvPr/>
        </p:nvSpPr>
        <p:spPr>
          <a:xfrm>
            <a:off x="3792784" y="2719936"/>
            <a:ext cx="4417429" cy="320396"/>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Pseudo</a:t>
            </a:r>
            <a:endParaRPr lang="fr-BE" sz="1500" b="0" strike="noStrike" spc="-1" dirty="0">
              <a:latin typeface="Arial"/>
              <a:cs typeface="Arial"/>
            </a:endParaRPr>
          </a:p>
        </p:txBody>
      </p:sp>
      <p:sp>
        <p:nvSpPr>
          <p:cNvPr id="43" name="Rounded Rectangle 42">
            <a:extLst>
              <a:ext uri="{FF2B5EF4-FFF2-40B4-BE49-F238E27FC236}">
                <a16:creationId xmlns:a16="http://schemas.microsoft.com/office/drawing/2014/main" id="{5EE97294-82D5-E0A1-0490-7901E541F83F}"/>
              </a:ext>
            </a:extLst>
          </p:cNvPr>
          <p:cNvSpPr/>
          <p:nvPr/>
        </p:nvSpPr>
        <p:spPr>
          <a:xfrm>
            <a:off x="6727895" y="5703717"/>
            <a:ext cx="1044875" cy="292174"/>
          </a:xfrm>
          <a:prstGeom prst="round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b="0" strike="noStrike" spc="-1">
                <a:latin typeface="Arial"/>
              </a:rPr>
              <a:t>S’inscrire</a:t>
            </a:r>
          </a:p>
        </p:txBody>
      </p:sp>
      <p:sp>
        <p:nvSpPr>
          <p:cNvPr id="8" name="Rounded Rectangle 7">
            <a:extLst>
              <a:ext uri="{FF2B5EF4-FFF2-40B4-BE49-F238E27FC236}">
                <a16:creationId xmlns:a16="http://schemas.microsoft.com/office/drawing/2014/main" id="{BB3A0C94-9F84-8333-07DD-36BCC8B0F69F}"/>
              </a:ext>
            </a:extLst>
          </p:cNvPr>
          <p:cNvSpPr/>
          <p:nvPr/>
        </p:nvSpPr>
        <p:spPr>
          <a:xfrm>
            <a:off x="3792784" y="3175523"/>
            <a:ext cx="4417429" cy="320396"/>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cs typeface="Arial"/>
              </a:rPr>
              <a:t>Mot de passe</a:t>
            </a:r>
            <a:endParaRPr lang="en-US"/>
          </a:p>
        </p:txBody>
      </p:sp>
      <p:sp>
        <p:nvSpPr>
          <p:cNvPr id="10" name="Rounded Rectangle 9">
            <a:extLst>
              <a:ext uri="{FF2B5EF4-FFF2-40B4-BE49-F238E27FC236}">
                <a16:creationId xmlns:a16="http://schemas.microsoft.com/office/drawing/2014/main" id="{980A22D4-B561-780A-446F-27094376FA46}"/>
              </a:ext>
            </a:extLst>
          </p:cNvPr>
          <p:cNvSpPr/>
          <p:nvPr/>
        </p:nvSpPr>
        <p:spPr>
          <a:xfrm>
            <a:off x="3792784" y="3645039"/>
            <a:ext cx="4417429" cy="320396"/>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cs typeface="Arial"/>
              </a:rPr>
              <a:t>Vérifier mot de passe</a:t>
            </a:r>
            <a:endParaRPr lang="fr-BE" sz="1500" b="0" strike="noStrike" spc="-1">
              <a:latin typeface="Arial"/>
              <a:cs typeface="Arial"/>
            </a:endParaRPr>
          </a:p>
        </p:txBody>
      </p:sp>
      <p:sp>
        <p:nvSpPr>
          <p:cNvPr id="3" name="Rectangle 2">
            <a:extLst>
              <a:ext uri="{FF2B5EF4-FFF2-40B4-BE49-F238E27FC236}">
                <a16:creationId xmlns:a16="http://schemas.microsoft.com/office/drawing/2014/main" id="{D9A4615A-B732-CF32-E4EB-522B25CB8E0A}"/>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14" name="TextBox 13">
            <a:extLst>
              <a:ext uri="{FF2B5EF4-FFF2-40B4-BE49-F238E27FC236}">
                <a16:creationId xmlns:a16="http://schemas.microsoft.com/office/drawing/2014/main" id="{824BACE9-05DE-D096-D022-64A1EB111A4D}"/>
              </a:ext>
            </a:extLst>
          </p:cNvPr>
          <p:cNvSpPr txBox="1"/>
          <p:nvPr/>
        </p:nvSpPr>
        <p:spPr>
          <a:xfrm>
            <a:off x="4963833" y="1120056"/>
            <a:ext cx="1821332" cy="523220"/>
          </a:xfrm>
          <a:prstGeom prst="rect">
            <a:avLst/>
          </a:prstGeom>
          <a:noFill/>
        </p:spPr>
        <p:txBody>
          <a:bodyPr wrap="none" rtlCol="0">
            <a:spAutoFit/>
          </a:bodyPr>
          <a:lstStyle/>
          <a:p>
            <a:pPr algn="ctr"/>
            <a:r>
              <a:rPr lang="en-BE" sz="2800" b="1">
                <a:latin typeface="Arial" panose="020B0604020202020204" pitchFamily="34" charset="0"/>
                <a:cs typeface="Arial" panose="020B0604020202020204" pitchFamily="34" charset="0"/>
              </a:rPr>
              <a:t>S’inscrire</a:t>
            </a:r>
          </a:p>
        </p:txBody>
      </p:sp>
      <p:pic>
        <p:nvPicPr>
          <p:cNvPr id="5" name="Picture 11">
            <a:extLst>
              <a:ext uri="{FF2B5EF4-FFF2-40B4-BE49-F238E27FC236}">
                <a16:creationId xmlns:a16="http://schemas.microsoft.com/office/drawing/2014/main" id="{D5058EF6-70A2-A755-6BBC-DFFAF9AB0BBF}"/>
              </a:ext>
            </a:extLst>
          </p:cNvPr>
          <p:cNvPicPr>
            <a:picLocks noChangeAspect="1"/>
          </p:cNvPicPr>
          <p:nvPr/>
        </p:nvPicPr>
        <p:blipFill>
          <a:blip r:embed="rId3"/>
          <a:stretch>
            <a:fillRect/>
          </a:stretch>
        </p:blipFill>
        <p:spPr>
          <a:xfrm>
            <a:off x="7882" y="-530773"/>
            <a:ext cx="1941788" cy="1968062"/>
          </a:xfrm>
          <a:prstGeom prst="rect">
            <a:avLst/>
          </a:prstGeom>
        </p:spPr>
      </p:pic>
      <p:sp>
        <p:nvSpPr>
          <p:cNvPr id="6" name="Rounded Rectangle 9">
            <a:extLst>
              <a:ext uri="{FF2B5EF4-FFF2-40B4-BE49-F238E27FC236}">
                <a16:creationId xmlns:a16="http://schemas.microsoft.com/office/drawing/2014/main" id="{7FD5B0E5-B8A3-5D5B-56D9-9C57828CC980}"/>
              </a:ext>
            </a:extLst>
          </p:cNvPr>
          <p:cNvSpPr/>
          <p:nvPr/>
        </p:nvSpPr>
        <p:spPr>
          <a:xfrm>
            <a:off x="3609340" y="4308259"/>
            <a:ext cx="4671430" cy="1209396"/>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200" spc="-1" dirty="0">
                <a:ea typeface="+mn-lt"/>
                <a:cs typeface="+mn-lt"/>
              </a:rPr>
              <a:t>J’accepte la politique de confidentialité.</a:t>
            </a:r>
            <a:br>
              <a:rPr lang="fr-BE" sz="1200" spc="-1" dirty="0">
                <a:ea typeface="+mn-lt"/>
                <a:cs typeface="+mn-lt"/>
              </a:rPr>
            </a:br>
            <a:r>
              <a:rPr lang="fr-BE" sz="1200" spc="-1" dirty="0">
                <a:ea typeface="+mn-lt"/>
                <a:cs typeface="+mn-lt"/>
              </a:rPr>
              <a:t>En cochant cette case et en soumettant ce formulaire, j'accepte que mes données personnelles soient utilisées. Les informations recueillies ne feront pas l’objet d’un traitement informatique autre que les finalités acceptées ci-dessus. À tout moment l'utilisateur peut faire la demande via e-mail de supprimer ces données au responsable du site.</a:t>
            </a:r>
            <a:endParaRPr lang="fr-FR" sz="1200" dirty="0">
              <a:cs typeface="Calibri"/>
            </a:endParaRPr>
          </a:p>
        </p:txBody>
      </p:sp>
      <p:sp>
        <p:nvSpPr>
          <p:cNvPr id="7" name="Rectangle : coins arrondis 6">
            <a:extLst>
              <a:ext uri="{FF2B5EF4-FFF2-40B4-BE49-F238E27FC236}">
                <a16:creationId xmlns:a16="http://schemas.microsoft.com/office/drawing/2014/main" id="{B80C63D3-1C38-C792-0F73-DD368128C9E8}"/>
              </a:ext>
            </a:extLst>
          </p:cNvPr>
          <p:cNvSpPr/>
          <p:nvPr/>
        </p:nvSpPr>
        <p:spPr>
          <a:xfrm>
            <a:off x="4190998" y="4318000"/>
            <a:ext cx="225778" cy="225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ounded Rectangle 39">
            <a:extLst>
              <a:ext uri="{FF2B5EF4-FFF2-40B4-BE49-F238E27FC236}">
                <a16:creationId xmlns:a16="http://schemas.microsoft.com/office/drawing/2014/main" id="{7D37C0D9-FCD0-0169-34E4-723B26A597C6}"/>
              </a:ext>
            </a:extLst>
          </p:cNvPr>
          <p:cNvSpPr/>
          <p:nvPr/>
        </p:nvSpPr>
        <p:spPr>
          <a:xfrm>
            <a:off x="3792785" y="2278460"/>
            <a:ext cx="4417429" cy="320396"/>
          </a:xfrm>
          <a:prstGeom prst="roundRect">
            <a:avLst/>
          </a:prstGeom>
          <a:solidFill>
            <a:srgbClr val="93B3C8"/>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Vérifier e-mail</a:t>
            </a:r>
            <a:endParaRPr lang="fr-BE" sz="1500" b="0" strike="noStrike" spc="-1" dirty="0">
              <a:latin typeface="Arial"/>
              <a:cs typeface="Arial"/>
            </a:endParaRPr>
          </a:p>
        </p:txBody>
      </p:sp>
      <p:pic>
        <p:nvPicPr>
          <p:cNvPr id="12" name="Picture 17">
            <a:extLst>
              <a:ext uri="{FF2B5EF4-FFF2-40B4-BE49-F238E27FC236}">
                <a16:creationId xmlns:a16="http://schemas.microsoft.com/office/drawing/2014/main" id="{6BD68D75-B3FA-55DF-59AE-CEF3A3695366}"/>
              </a:ext>
            </a:extLst>
          </p:cNvPr>
          <p:cNvPicPr>
            <a:picLocks noChangeAspect="1"/>
          </p:cNvPicPr>
          <p:nvPr/>
        </p:nvPicPr>
        <p:blipFill>
          <a:blip r:embed="rId4"/>
          <a:stretch>
            <a:fillRect/>
          </a:stretch>
        </p:blipFill>
        <p:spPr>
          <a:xfrm>
            <a:off x="8892044" y="1508040"/>
            <a:ext cx="2743200" cy="2743200"/>
          </a:xfrm>
          <a:prstGeom prst="rect">
            <a:avLst/>
          </a:prstGeom>
        </p:spPr>
      </p:pic>
      <p:pic>
        <p:nvPicPr>
          <p:cNvPr id="15" name="Picture 15">
            <a:extLst>
              <a:ext uri="{FF2B5EF4-FFF2-40B4-BE49-F238E27FC236}">
                <a16:creationId xmlns:a16="http://schemas.microsoft.com/office/drawing/2014/main" id="{100015D4-6561-97AC-823A-2B0B9C1F5F31}"/>
              </a:ext>
            </a:extLst>
          </p:cNvPr>
          <p:cNvPicPr>
            <a:picLocks noChangeAspect="1"/>
          </p:cNvPicPr>
          <p:nvPr/>
        </p:nvPicPr>
        <p:blipFill>
          <a:blip r:embed="rId5"/>
          <a:stretch>
            <a:fillRect/>
          </a:stretch>
        </p:blipFill>
        <p:spPr>
          <a:xfrm>
            <a:off x="1316810" y="4391572"/>
            <a:ext cx="2467304" cy="2467304"/>
          </a:xfrm>
          <a:prstGeom prst="rect">
            <a:avLst/>
          </a:prstGeom>
        </p:spPr>
      </p:pic>
      <p:sp>
        <p:nvSpPr>
          <p:cNvPr id="17" name="Rectangle 16">
            <a:extLst>
              <a:ext uri="{FF2B5EF4-FFF2-40B4-BE49-F238E27FC236}">
                <a16:creationId xmlns:a16="http://schemas.microsoft.com/office/drawing/2014/main" id="{61CBB744-EC77-406C-C44A-F8CC06CE9358}"/>
              </a:ext>
            </a:extLst>
          </p:cNvPr>
          <p:cNvSpPr/>
          <p:nvPr/>
        </p:nvSpPr>
        <p:spPr>
          <a:xfrm>
            <a:off x="4146619" y="370009"/>
            <a:ext cx="2037898" cy="370137"/>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9" name="Rectangle 18">
            <a:extLst>
              <a:ext uri="{FF2B5EF4-FFF2-40B4-BE49-F238E27FC236}">
                <a16:creationId xmlns:a16="http://schemas.microsoft.com/office/drawing/2014/main" id="{A3F9F8AC-1FF3-5C91-6C65-F291DDCB2A0A}"/>
              </a:ext>
            </a:extLst>
          </p:cNvPr>
          <p:cNvSpPr/>
          <p:nvPr/>
        </p:nvSpPr>
        <p:spPr>
          <a:xfrm>
            <a:off x="1840324" y="367103"/>
            <a:ext cx="2291097" cy="3700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21" name="Rectangle 20">
            <a:extLst>
              <a:ext uri="{FF2B5EF4-FFF2-40B4-BE49-F238E27FC236}">
                <a16:creationId xmlns:a16="http://schemas.microsoft.com/office/drawing/2014/main" id="{5DF00F83-513B-69AD-52AD-5AD1944625B6}"/>
              </a:ext>
            </a:extLst>
          </p:cNvPr>
          <p:cNvSpPr/>
          <p:nvPr/>
        </p:nvSpPr>
        <p:spPr>
          <a:xfrm>
            <a:off x="6184956" y="370360"/>
            <a:ext cx="2283256"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Dashboard</a:t>
            </a:r>
            <a:endParaRPr lang="fr-BE" sz="1800" b="0" spc="-1" dirty="0">
              <a:latin typeface="Arial"/>
              <a:cs typeface="Arial"/>
            </a:endParaRPr>
          </a:p>
        </p:txBody>
      </p:sp>
      <p:sp>
        <p:nvSpPr>
          <p:cNvPr id="24" name="Rectangle 23">
            <a:extLst>
              <a:ext uri="{FF2B5EF4-FFF2-40B4-BE49-F238E27FC236}">
                <a16:creationId xmlns:a16="http://schemas.microsoft.com/office/drawing/2014/main" id="{4A3575A7-F646-6F49-7BFB-0F72EB407C0B}"/>
              </a:ext>
            </a:extLst>
          </p:cNvPr>
          <p:cNvSpPr/>
          <p:nvPr/>
        </p:nvSpPr>
        <p:spPr>
          <a:xfrm>
            <a:off x="8470956" y="370360"/>
            <a:ext cx="2452589" cy="37981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cs typeface="Arial"/>
              </a:rPr>
              <a:t>Forum</a:t>
            </a:r>
            <a:endParaRPr lang="fr-BE" sz="1800" b="0" spc="-1" dirty="0">
              <a:latin typeface="Arial"/>
              <a:cs typeface="Arial"/>
            </a:endParaRPr>
          </a:p>
        </p:txBody>
      </p:sp>
      <p:sp>
        <p:nvSpPr>
          <p:cNvPr id="28" name="ZoneTexte 27">
            <a:extLst>
              <a:ext uri="{FF2B5EF4-FFF2-40B4-BE49-F238E27FC236}">
                <a16:creationId xmlns:a16="http://schemas.microsoft.com/office/drawing/2014/main" id="{0D8F6FBE-1174-9C49-2138-FDA4EB00A05B}"/>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75747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DFBF"/>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393A39B-E5AC-40EB-AF93-DBC244EFB715}"/>
              </a:ext>
            </a:extLst>
          </p:cNvPr>
          <p:cNvSpPr/>
          <p:nvPr/>
        </p:nvSpPr>
        <p:spPr>
          <a:xfrm>
            <a:off x="3631555" y="1167111"/>
            <a:ext cx="4755268" cy="48613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6340F6-0087-3CFC-4116-34FA8002AF45}"/>
              </a:ext>
            </a:extLst>
          </p:cNvPr>
          <p:cNvSpPr/>
          <p:nvPr/>
        </p:nvSpPr>
        <p:spPr>
          <a:xfrm>
            <a:off x="0" y="0"/>
            <a:ext cx="12202025" cy="748936"/>
          </a:xfrm>
          <a:prstGeom prst="rect">
            <a:avLst/>
          </a:prstGeom>
          <a:solidFill>
            <a:srgbClr val="DEE6EF"/>
          </a:solidFill>
          <a:ln w="0">
            <a:noFill/>
          </a:ln>
        </p:spPr>
        <p:style>
          <a:lnRef idx="0">
            <a:scrgbClr r="0" g="0" b="0"/>
          </a:lnRef>
          <a:fillRef idx="0">
            <a:scrgbClr r="0" g="0" b="0"/>
          </a:fillRef>
          <a:effectRef idx="0">
            <a:scrgbClr r="0" g="0" b="0"/>
          </a:effectRef>
          <a:fontRef idx="minor"/>
        </p:style>
      </p:sp>
      <p:sp>
        <p:nvSpPr>
          <p:cNvPr id="7" name="Rectangle 6">
            <a:extLst>
              <a:ext uri="{FF2B5EF4-FFF2-40B4-BE49-F238E27FC236}">
                <a16:creationId xmlns:a16="http://schemas.microsoft.com/office/drawing/2014/main" id="{AE704A8D-808B-1AFB-31D6-3E0CF7C7F2C0}"/>
              </a:ext>
            </a:extLst>
          </p:cNvPr>
          <p:cNvSpPr/>
          <p:nvPr/>
        </p:nvSpPr>
        <p:spPr>
          <a:xfrm>
            <a:off x="10924456" y="6632"/>
            <a:ext cx="1279291" cy="404408"/>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S'inscrire</a:t>
            </a:r>
            <a:endParaRPr lang="fr-BE" sz="1500" b="0" strike="noStrike" spc="-1" dirty="0">
              <a:latin typeface="Arial"/>
            </a:endParaRPr>
          </a:p>
        </p:txBody>
      </p:sp>
      <p:sp>
        <p:nvSpPr>
          <p:cNvPr id="9" name="Rectangle 8">
            <a:extLst>
              <a:ext uri="{FF2B5EF4-FFF2-40B4-BE49-F238E27FC236}">
                <a16:creationId xmlns:a16="http://schemas.microsoft.com/office/drawing/2014/main" id="{AECBA0B0-B739-14B4-4673-64EBAF078D00}"/>
              </a:ext>
            </a:extLst>
          </p:cNvPr>
          <p:cNvSpPr/>
          <p:nvPr/>
        </p:nvSpPr>
        <p:spPr>
          <a:xfrm>
            <a:off x="10924456" y="413141"/>
            <a:ext cx="1284733" cy="321035"/>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rPr>
              <a:t>Connexion</a:t>
            </a:r>
            <a:endParaRPr lang="en-US" sz="1500" spc="-1" dirty="0">
              <a:ea typeface="+mn-lt"/>
              <a:cs typeface="+mn-lt"/>
            </a:endParaRPr>
          </a:p>
        </p:txBody>
      </p:sp>
      <p:sp>
        <p:nvSpPr>
          <p:cNvPr id="11" name="Rectangle 10">
            <a:extLst>
              <a:ext uri="{FF2B5EF4-FFF2-40B4-BE49-F238E27FC236}">
                <a16:creationId xmlns:a16="http://schemas.microsoft.com/office/drawing/2014/main" id="{C7FEE18B-5CE7-B784-D233-C76EE04D9926}"/>
              </a:ext>
            </a:extLst>
          </p:cNvPr>
          <p:cNvSpPr/>
          <p:nvPr/>
        </p:nvSpPr>
        <p:spPr>
          <a:xfrm>
            <a:off x="1836057" y="19050"/>
            <a:ext cx="9088968" cy="379050"/>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sp>
      <p:pic>
        <p:nvPicPr>
          <p:cNvPr id="13" name="Picture 10">
            <a:extLst>
              <a:ext uri="{FF2B5EF4-FFF2-40B4-BE49-F238E27FC236}">
                <a16:creationId xmlns:a16="http://schemas.microsoft.com/office/drawing/2014/main" id="{74B8EB55-F25C-FC59-9039-75E16921EBE3}"/>
              </a:ext>
            </a:extLst>
          </p:cNvPr>
          <p:cNvPicPr/>
          <p:nvPr/>
        </p:nvPicPr>
        <p:blipFill>
          <a:blip r:embed="rId2"/>
          <a:stretch/>
        </p:blipFill>
        <p:spPr>
          <a:xfrm>
            <a:off x="1923195" y="46935"/>
            <a:ext cx="323280" cy="323280"/>
          </a:xfrm>
          <a:prstGeom prst="rect">
            <a:avLst/>
          </a:prstGeom>
          <a:ln w="0">
            <a:noFill/>
          </a:ln>
        </p:spPr>
      </p:pic>
      <p:sp>
        <p:nvSpPr>
          <p:cNvPr id="15" name="Rectangle 14">
            <a:extLst>
              <a:ext uri="{FF2B5EF4-FFF2-40B4-BE49-F238E27FC236}">
                <a16:creationId xmlns:a16="http://schemas.microsoft.com/office/drawing/2014/main" id="{1D8DAC8B-05A9-AC9E-07BC-A766BD0E6747}"/>
              </a:ext>
            </a:extLst>
          </p:cNvPr>
          <p:cNvSpPr/>
          <p:nvPr/>
        </p:nvSpPr>
        <p:spPr>
          <a:xfrm>
            <a:off x="0" y="9645"/>
            <a:ext cx="1834725" cy="710355"/>
          </a:xfrm>
          <a:prstGeom prst="rect">
            <a:avLst/>
          </a:prstGeom>
          <a:solidFill>
            <a:srgbClr val="F3DFBF"/>
          </a:solidFill>
          <a:ln w="19080">
            <a:solidFill>
              <a:srgbClr val="3465A4"/>
            </a:solidFill>
            <a:round/>
          </a:ln>
        </p:spPr>
        <p:style>
          <a:lnRef idx="0">
            <a:scrgbClr r="0" g="0" b="0"/>
          </a:lnRef>
          <a:fillRef idx="0">
            <a:scrgbClr r="0" g="0" b="0"/>
          </a:fillRef>
          <a:effectRef idx="0">
            <a:scrgbClr r="0" g="0" b="0"/>
          </a:effectRef>
          <a:fontRef idx="minor"/>
        </p:style>
        <p:txBody>
          <a:bodyPr lIns="99360" tIns="54360" rIns="99360" bIns="54360" anchor="ctr">
            <a:noAutofit/>
          </a:bodyPr>
          <a:lstStyle/>
          <a:p>
            <a:pPr algn="ctr"/>
            <a:endParaRPr lang="fr-BE" sz="1800" b="0" strike="noStrike" spc="-1" dirty="0">
              <a:latin typeface="Arial"/>
              <a:cs typeface="Arial"/>
            </a:endParaRPr>
          </a:p>
        </p:txBody>
      </p:sp>
      <p:sp>
        <p:nvSpPr>
          <p:cNvPr id="17" name="Rectangle 16">
            <a:extLst>
              <a:ext uri="{FF2B5EF4-FFF2-40B4-BE49-F238E27FC236}">
                <a16:creationId xmlns:a16="http://schemas.microsoft.com/office/drawing/2014/main" id="{81255ED5-5BA1-28D4-D115-A03F6DEB40CF}"/>
              </a:ext>
            </a:extLst>
          </p:cNvPr>
          <p:cNvSpPr/>
          <p:nvPr/>
        </p:nvSpPr>
        <p:spPr>
          <a:xfrm>
            <a:off x="5072769" y="398231"/>
            <a:ext cx="2613091" cy="346272"/>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Exercices</a:t>
            </a:r>
            <a:endParaRPr lang="fr-BE" sz="1800" b="0" strike="noStrike" spc="-1" dirty="0">
              <a:latin typeface="Arial"/>
            </a:endParaRPr>
          </a:p>
        </p:txBody>
      </p:sp>
      <p:sp>
        <p:nvSpPr>
          <p:cNvPr id="19" name="Rectangle 18">
            <a:extLst>
              <a:ext uri="{FF2B5EF4-FFF2-40B4-BE49-F238E27FC236}">
                <a16:creationId xmlns:a16="http://schemas.microsoft.com/office/drawing/2014/main" id="{761053F5-B97C-6BC9-854B-C9FC8588925B}"/>
              </a:ext>
            </a:extLst>
          </p:cNvPr>
          <p:cNvSpPr/>
          <p:nvPr/>
        </p:nvSpPr>
        <p:spPr>
          <a:xfrm>
            <a:off x="1840324" y="406057"/>
            <a:ext cx="3227000" cy="331064"/>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a:latin typeface="Arial"/>
              </a:rPr>
              <a:t>Leçons</a:t>
            </a:r>
            <a:endParaRPr lang="en-US">
              <a:latin typeface="Calibri" panose="020F0502020204030204"/>
              <a:cs typeface="Calibri" panose="020F0502020204030204"/>
            </a:endParaRPr>
          </a:p>
        </p:txBody>
      </p:sp>
      <p:sp>
        <p:nvSpPr>
          <p:cNvPr id="21" name="Rectangle 20">
            <a:extLst>
              <a:ext uri="{FF2B5EF4-FFF2-40B4-BE49-F238E27FC236}">
                <a16:creationId xmlns:a16="http://schemas.microsoft.com/office/drawing/2014/main" id="{FFFEABE4-C032-4A05-C881-B1F2902CD672}"/>
              </a:ext>
            </a:extLst>
          </p:cNvPr>
          <p:cNvSpPr/>
          <p:nvPr/>
        </p:nvSpPr>
        <p:spPr>
          <a:xfrm>
            <a:off x="7688000" y="398582"/>
            <a:ext cx="3235545" cy="351596"/>
          </a:xfrm>
          <a:prstGeom prst="rect">
            <a:avLst/>
          </a:prstGeom>
          <a:solidFill>
            <a:srgbClr val="89D1A3"/>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pc="-1" dirty="0">
                <a:latin typeface="Arial"/>
              </a:rPr>
              <a:t>Dashboard</a:t>
            </a:r>
            <a:endParaRPr lang="fr-BE" sz="1800" b="0" spc="-1" dirty="0">
              <a:latin typeface="Arial"/>
            </a:endParaRPr>
          </a:p>
        </p:txBody>
      </p:sp>
      <p:sp>
        <p:nvSpPr>
          <p:cNvPr id="24" name="Rounded Rectangle 23">
            <a:extLst>
              <a:ext uri="{FF2B5EF4-FFF2-40B4-BE49-F238E27FC236}">
                <a16:creationId xmlns:a16="http://schemas.microsoft.com/office/drawing/2014/main" id="{CE9DBF17-AC5A-6423-DAD1-995B536F715A}"/>
              </a:ext>
            </a:extLst>
          </p:cNvPr>
          <p:cNvSpPr/>
          <p:nvPr/>
        </p:nvSpPr>
        <p:spPr>
          <a:xfrm>
            <a:off x="4046784" y="3034960"/>
            <a:ext cx="3792077" cy="448418"/>
          </a:xfrm>
          <a:prstGeom prst="roundRect">
            <a:avLst/>
          </a:prstGeom>
          <a:solidFill>
            <a:srgbClr val="93B3C8"/>
          </a:solidFill>
          <a:ln w="0">
            <a:solidFill>
              <a:srgbClr val="4472C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dirty="0">
                <a:latin typeface="Arial"/>
                <a:cs typeface="Arial"/>
              </a:rPr>
              <a:t>E-mail / pseudo</a:t>
            </a:r>
            <a:endParaRPr lang="fr-BE" sz="1500" b="0" strike="noStrike" spc="-1" dirty="0">
              <a:latin typeface="Arial"/>
              <a:cs typeface="Arial"/>
            </a:endParaRPr>
          </a:p>
        </p:txBody>
      </p:sp>
      <p:sp>
        <p:nvSpPr>
          <p:cNvPr id="25" name="Rounded Rectangle 24">
            <a:extLst>
              <a:ext uri="{FF2B5EF4-FFF2-40B4-BE49-F238E27FC236}">
                <a16:creationId xmlns:a16="http://schemas.microsoft.com/office/drawing/2014/main" id="{63C54F17-7D5B-B798-0A01-07B4D0650539}"/>
              </a:ext>
            </a:extLst>
          </p:cNvPr>
          <p:cNvSpPr/>
          <p:nvPr/>
        </p:nvSpPr>
        <p:spPr>
          <a:xfrm>
            <a:off x="4046784" y="3733460"/>
            <a:ext cx="3792077" cy="448418"/>
          </a:xfrm>
          <a:prstGeom prst="roundRect">
            <a:avLst/>
          </a:prstGeom>
          <a:solidFill>
            <a:srgbClr val="93B3C8"/>
          </a:solidFill>
          <a:ln w="0">
            <a:solidFill>
              <a:srgbClr val="4472C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rPr>
              <a:t>Mot de passe</a:t>
            </a:r>
            <a:endParaRPr lang="fr-BE" sz="1500" b="0" strike="noStrike" spc="-1">
              <a:latin typeface="Arial"/>
              <a:cs typeface="Arial"/>
            </a:endParaRPr>
          </a:p>
        </p:txBody>
      </p:sp>
      <p:sp>
        <p:nvSpPr>
          <p:cNvPr id="26" name="Rounded Rectangle 25">
            <a:extLst>
              <a:ext uri="{FF2B5EF4-FFF2-40B4-BE49-F238E27FC236}">
                <a16:creationId xmlns:a16="http://schemas.microsoft.com/office/drawing/2014/main" id="{5FE9041E-2CFE-FD06-3ADA-AACB2DB60EF1}"/>
              </a:ext>
            </a:extLst>
          </p:cNvPr>
          <p:cNvSpPr/>
          <p:nvPr/>
        </p:nvSpPr>
        <p:spPr>
          <a:xfrm>
            <a:off x="5343999" y="4592221"/>
            <a:ext cx="1333720" cy="475632"/>
          </a:xfrm>
          <a:prstGeom prst="roundRect">
            <a:avLst/>
          </a:prstGeom>
          <a:solidFill>
            <a:schemeClr val="accent1">
              <a:lumMod val="60000"/>
              <a:lumOff val="40000"/>
            </a:schemeClr>
          </a:solidFill>
          <a:ln w="0">
            <a:solidFill>
              <a:srgbClr val="4472C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fr-BE" sz="1500" spc="-1">
                <a:latin typeface="Arial"/>
              </a:rPr>
              <a:t>Connexion</a:t>
            </a:r>
            <a:endParaRPr lang="fr-BE" sz="1500" b="0" strike="noStrike" spc="-1">
              <a:latin typeface="Arial"/>
            </a:endParaRPr>
          </a:p>
        </p:txBody>
      </p:sp>
      <p:sp>
        <p:nvSpPr>
          <p:cNvPr id="28" name="Rectangle 27">
            <a:extLst>
              <a:ext uri="{FF2B5EF4-FFF2-40B4-BE49-F238E27FC236}">
                <a16:creationId xmlns:a16="http://schemas.microsoft.com/office/drawing/2014/main" id="{C818B750-E181-3826-EBF5-A8FA7A72D847}"/>
              </a:ext>
            </a:extLst>
          </p:cNvPr>
          <p:cNvSpPr/>
          <p:nvPr/>
        </p:nvSpPr>
        <p:spPr>
          <a:xfrm>
            <a:off x="4821" y="6616859"/>
            <a:ext cx="12201645" cy="241141"/>
          </a:xfrm>
          <a:prstGeom prst="rect">
            <a:avLst/>
          </a:prstGeom>
          <a:solidFill>
            <a:srgbClr val="93B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Calibri"/>
              </a:rPr>
              <a:t>footer</a:t>
            </a:r>
          </a:p>
        </p:txBody>
      </p:sp>
      <p:sp>
        <p:nvSpPr>
          <p:cNvPr id="6" name="TextBox 5">
            <a:extLst>
              <a:ext uri="{FF2B5EF4-FFF2-40B4-BE49-F238E27FC236}">
                <a16:creationId xmlns:a16="http://schemas.microsoft.com/office/drawing/2014/main" id="{62FC2ABB-1762-1B05-4F5B-B83C1B644592}"/>
              </a:ext>
            </a:extLst>
          </p:cNvPr>
          <p:cNvSpPr txBox="1"/>
          <p:nvPr/>
        </p:nvSpPr>
        <p:spPr>
          <a:xfrm>
            <a:off x="4721173" y="2020955"/>
            <a:ext cx="2443298" cy="523220"/>
          </a:xfrm>
          <a:prstGeom prst="rect">
            <a:avLst/>
          </a:prstGeom>
          <a:noFill/>
        </p:spPr>
        <p:txBody>
          <a:bodyPr wrap="none" rtlCol="0">
            <a:spAutoFit/>
          </a:bodyPr>
          <a:lstStyle/>
          <a:p>
            <a:pPr algn="ctr"/>
            <a:r>
              <a:rPr lang="en-BE" sz="2800" b="1">
                <a:latin typeface="Arial" panose="020B0604020202020204" pitchFamily="34" charset="0"/>
                <a:cs typeface="Arial" panose="020B0604020202020204" pitchFamily="34" charset="0"/>
              </a:rPr>
              <a:t>Se connecter</a:t>
            </a:r>
          </a:p>
        </p:txBody>
      </p:sp>
      <p:pic>
        <p:nvPicPr>
          <p:cNvPr id="4" name="Picture 11">
            <a:extLst>
              <a:ext uri="{FF2B5EF4-FFF2-40B4-BE49-F238E27FC236}">
                <a16:creationId xmlns:a16="http://schemas.microsoft.com/office/drawing/2014/main" id="{0E0B4B23-426D-E8FC-630B-CCE13209BDEB}"/>
              </a:ext>
            </a:extLst>
          </p:cNvPr>
          <p:cNvPicPr>
            <a:picLocks noChangeAspect="1"/>
          </p:cNvPicPr>
          <p:nvPr/>
        </p:nvPicPr>
        <p:blipFill>
          <a:blip r:embed="rId3"/>
          <a:stretch>
            <a:fillRect/>
          </a:stretch>
        </p:blipFill>
        <p:spPr>
          <a:xfrm>
            <a:off x="7882" y="-530773"/>
            <a:ext cx="1941788" cy="1968062"/>
          </a:xfrm>
          <a:prstGeom prst="rect">
            <a:avLst/>
          </a:prstGeom>
        </p:spPr>
      </p:pic>
      <p:pic>
        <p:nvPicPr>
          <p:cNvPr id="8" name="Picture 15">
            <a:extLst>
              <a:ext uri="{FF2B5EF4-FFF2-40B4-BE49-F238E27FC236}">
                <a16:creationId xmlns:a16="http://schemas.microsoft.com/office/drawing/2014/main" id="{53FB9F00-AB39-5A2B-1A2D-0A2302F46493}"/>
              </a:ext>
            </a:extLst>
          </p:cNvPr>
          <p:cNvPicPr>
            <a:picLocks noChangeAspect="1"/>
          </p:cNvPicPr>
          <p:nvPr/>
        </p:nvPicPr>
        <p:blipFill>
          <a:blip r:embed="rId4"/>
          <a:stretch>
            <a:fillRect/>
          </a:stretch>
        </p:blipFill>
        <p:spPr>
          <a:xfrm>
            <a:off x="8964059" y="4266032"/>
            <a:ext cx="2467304" cy="2467304"/>
          </a:xfrm>
          <a:prstGeom prst="rect">
            <a:avLst/>
          </a:prstGeom>
        </p:spPr>
      </p:pic>
      <p:sp>
        <p:nvSpPr>
          <p:cNvPr id="12" name="ZoneTexte 11">
            <a:extLst>
              <a:ext uri="{FF2B5EF4-FFF2-40B4-BE49-F238E27FC236}">
                <a16:creationId xmlns:a16="http://schemas.microsoft.com/office/drawing/2014/main" id="{699A28A3-DF08-C31D-D142-0C88D023E0AC}"/>
              </a:ext>
            </a:extLst>
          </p:cNvPr>
          <p:cNvSpPr txBox="1"/>
          <p:nvPr/>
        </p:nvSpPr>
        <p:spPr>
          <a:xfrm>
            <a:off x="2596444" y="42333"/>
            <a:ext cx="38382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Recherche par leçon</a:t>
            </a:r>
            <a:endParaRPr lang="fr-FR" dirty="0"/>
          </a:p>
        </p:txBody>
      </p:sp>
    </p:spTree>
    <p:extLst>
      <p:ext uri="{BB962C8B-B14F-4D97-AF65-F5344CB8AC3E}">
        <p14:creationId xmlns:p14="http://schemas.microsoft.com/office/powerpoint/2010/main" val="1016165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Grand écran</PresentationFormat>
  <Slides>16</Slides>
  <Notes>0</Notes>
  <HiddenSlides>0</HiddenSlide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1673</cp:revision>
  <dcterms:created xsi:type="dcterms:W3CDTF">2022-11-14T12:10:55Z</dcterms:created>
  <dcterms:modified xsi:type="dcterms:W3CDTF">2022-11-20T22:58:39Z</dcterms:modified>
</cp:coreProperties>
</file>