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86413-E835-F4C7-5B46-D0E77E567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664EB-F1FA-4E38-36B7-A0C265E56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E5EF3D-B170-7001-7C8A-1F5E59B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3C1AE-50DD-1B25-DD9C-8A6ACD60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6F776-0194-FEFA-E407-D461FA3D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718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9B90-41D6-03D6-627F-ED0084D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DEBAD8-FE21-CB47-2490-A36492AFA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B9F352-F23C-B1AE-2D01-68A8687A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DD194-F748-D0E5-68DA-40875662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34DC6-B76F-6535-D252-038FBFEF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5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9B0180-2319-134B-0249-5D9DD7FDA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EE4E3-0DF3-7034-10F8-F36F8295D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99F917-3FB2-1A6C-D01A-2FB45572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F5F81-7C29-373E-021C-8A3ABC2A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60485A-D5D4-AD4F-68EE-CCBC57C6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665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830AD-FC30-66F1-CE7C-58C31AF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4A420-07E8-6BE6-91A1-3012C27A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122C7-B0B7-D043-23FD-89F16C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13207-3AD2-59A1-84AE-B284E6B2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E8F49-D62C-392B-D391-2C50B3AE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036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55824-3677-4BED-A8CF-4430807F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9D5801-9B7A-302C-29C7-0D12A4A0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CFB84-EEE8-25F9-2016-182D853C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9D343A-1044-3AAE-EDA0-0F0146B4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837EC6-9A6B-A131-B432-203892D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389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504F-9148-7DA5-3579-A057B679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3A35B-65B2-97C5-87BF-D9012B4C2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4186E6-6196-E833-9A28-C615173E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1CA1E3-750C-2A44-8D4A-E0FD9831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747297-E791-B810-3B54-62E2A0C0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4C16F-8575-40F0-C692-C1DC1134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41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79DE7-2753-CC11-6C17-3539D474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8EC4F-2BBC-AAE0-50C9-0E0103EB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067330-8419-58AB-5917-93611DD82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72C878-089D-B6BC-B5DC-75CE96CE4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0C483D-A5D8-660A-98CD-401C16E5B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E23728-5460-80F5-112A-1E978306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094500-A8EA-A13D-DA3C-D76DB040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681D9B-79FE-DB09-49D3-4764C53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81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F9588-F947-D595-1D42-D2A8A355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0D27BF-9F6E-2C5A-EC42-CD303216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3D9ABA-9AA9-5A64-B738-D500942E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60A648-0EDE-4286-0290-0F2E42A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923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F41D32-C1F5-E1BB-4430-9FE0C698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D615A4-7277-EE1A-AFF0-5C6EBB33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34F524-85AD-043F-383D-6BB4FC16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962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782F-92CC-9034-EACF-26D94C0B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B770F-AE19-423C-CF13-21DA7E9E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E1F362-3250-D20D-C0A5-7F1A7D10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DA79B6-DBEB-6E9B-45EA-ED99B224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5705F-7422-5675-91DF-53BA5F7D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9B8240-F8A2-81D5-4C8C-58898B01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50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8979B-C834-6900-3806-6ABF7B9B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80A7C6-70A1-FDAE-31B2-4A80BA23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B4C82E-F00E-5E28-29FE-8EF736DB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874A10-5081-D194-2A56-C3CFBE0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701D1-259B-23E0-B046-CD1FA06B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75EE4C-FF26-180B-A183-1813350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886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8451F1-301D-C865-551C-2659B47E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DCE0A5-E9CA-0369-50A7-F542B3A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5C285-0306-AB55-CCFD-D28324881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F63F-F6A4-4BD1-9D7F-802514CF11F9}" type="datetimeFigureOut">
              <a:rPr lang="fr-BE" smtClean="0"/>
              <a:t>20-11-22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EC267-D515-A5C4-AC9D-C570564F0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14970-3E04-ED8D-E87B-30BBAFAE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881C-7100-4F4C-941B-AB55A3D2B6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37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B996815-EEF7-2EF7-475D-37E6C444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42" y="0"/>
            <a:ext cx="8723958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11DB373-330A-5009-FCB4-9B87DF6E7436}"/>
              </a:ext>
            </a:extLst>
          </p:cNvPr>
          <p:cNvSpPr txBox="1"/>
          <p:nvPr/>
        </p:nvSpPr>
        <p:spPr>
          <a:xfrm>
            <a:off x="436097" y="2383025"/>
            <a:ext cx="2592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Page de connexion/ </a:t>
            </a:r>
            <a:r>
              <a:rPr lang="nl-NL" sz="3600" dirty="0" err="1"/>
              <a:t>inscription</a:t>
            </a:r>
            <a:r>
              <a:rPr lang="nl-NL" sz="3600" dirty="0"/>
              <a:t>: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43633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705536D-21DB-43C3-FE81-59D133D41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" b="35436"/>
          <a:stretch/>
        </p:blipFill>
        <p:spPr>
          <a:xfrm>
            <a:off x="3167270" y="0"/>
            <a:ext cx="8083826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D1896A-CBCC-2A7F-89EB-024FB2518620}"/>
              </a:ext>
            </a:extLst>
          </p:cNvPr>
          <p:cNvSpPr txBox="1"/>
          <p:nvPr/>
        </p:nvSpPr>
        <p:spPr>
          <a:xfrm>
            <a:off x="583096" y="2440707"/>
            <a:ext cx="208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Page </a:t>
            </a:r>
            <a:r>
              <a:rPr lang="nl-NL" sz="3600" dirty="0" err="1"/>
              <a:t>d’accueil</a:t>
            </a:r>
            <a:r>
              <a:rPr lang="nl-NL" sz="3600" dirty="0"/>
              <a:t>:</a:t>
            </a:r>
            <a:endParaRPr lang="fr-BE" sz="3600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6C0E22B8-7BBC-DFD0-9270-F9ED932443E8}"/>
              </a:ext>
            </a:extLst>
          </p:cNvPr>
          <p:cNvSpPr/>
          <p:nvPr/>
        </p:nvSpPr>
        <p:spPr>
          <a:xfrm>
            <a:off x="11383618" y="6029737"/>
            <a:ext cx="583096" cy="66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6BC720F-31DE-F878-4F54-91E43811E5E2}"/>
              </a:ext>
            </a:extLst>
          </p:cNvPr>
          <p:cNvSpPr txBox="1"/>
          <p:nvPr/>
        </p:nvSpPr>
        <p:spPr>
          <a:xfrm>
            <a:off x="11052314" y="5506517"/>
            <a:ext cx="117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Suite visible sur figma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21975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A18EE5F-3602-327F-E378-E8F685AB62C4}"/>
              </a:ext>
            </a:extLst>
          </p:cNvPr>
          <p:cNvSpPr txBox="1"/>
          <p:nvPr/>
        </p:nvSpPr>
        <p:spPr>
          <a:xfrm>
            <a:off x="760267" y="2617610"/>
            <a:ext cx="19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Page du cours:</a:t>
            </a:r>
            <a:endParaRPr lang="fr-BE" sz="36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A5EBAED-8ECB-98C1-FB49-8CB9F4A9E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07" y="0"/>
            <a:ext cx="9019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7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087FA18-F39F-98D0-1D80-DD20933DC504}"/>
              </a:ext>
            </a:extLst>
          </p:cNvPr>
          <p:cNvSpPr txBox="1"/>
          <p:nvPr/>
        </p:nvSpPr>
        <p:spPr>
          <a:xfrm>
            <a:off x="760267" y="2617610"/>
            <a:ext cx="19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Page question:</a:t>
            </a:r>
            <a:endParaRPr lang="fr-BE" sz="3600" dirty="0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54D114-8604-B325-5BEC-98180A9F8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597E85-BE3C-00F5-4CBD-BB3A2283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5" y="0"/>
            <a:ext cx="8998226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8D93515-5FB4-4149-013B-CE7FD68460C5}"/>
              </a:ext>
            </a:extLst>
          </p:cNvPr>
          <p:cNvSpPr txBox="1"/>
          <p:nvPr/>
        </p:nvSpPr>
        <p:spPr>
          <a:xfrm>
            <a:off x="238540" y="2658573"/>
            <a:ext cx="2570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espace</a:t>
            </a: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personnel</a:t>
            </a: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fr-BE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437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Manal</dc:creator>
  <cp:lastModifiedBy>Manal</cp:lastModifiedBy>
  <cp:revision>1</cp:revision>
  <dcterms:created xsi:type="dcterms:W3CDTF">2022-11-20T16:16:44Z</dcterms:created>
  <dcterms:modified xsi:type="dcterms:W3CDTF">2022-11-20T17:50:52Z</dcterms:modified>
</cp:coreProperties>
</file>