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6_CF782EE3.xml" ContentType="application/vnd.ms-powerpoint.comments+xml"/>
  <Override PartName="/ppt/comments/modernComment_105_38542E6E.xml" ContentType="application/vnd.ms-powerpoint.comments+xml"/>
  <Override PartName="/ppt/comments/modernComment_114_B30EEB88.xml" ContentType="application/vnd.ms-powerpoint.comments+xml"/>
  <Override PartName="/ppt/comments/modernComment_10B_BD75A3A9.xml" ContentType="application/vnd.ms-powerpoint.comments+xml"/>
  <Override PartName="/ppt/comments/modernComment_113_937F6B4D.xml" ContentType="application/vnd.ms-powerpoint.comments+xml"/>
  <Override PartName="/ppt/comments/modernComment_108_5C603325.xml" ContentType="application/vnd.ms-powerpoint.comments+xml"/>
  <Override PartName="/ppt/comments/modernComment_111_4017CE74.xml" ContentType="application/vnd.ms-powerpoint.comments+xml"/>
  <Override PartName="/ppt/comments/modernComment_107_5EDD5DBC.xml" ContentType="application/vnd.ms-powerpoint.comments+xml"/>
  <Override PartName="/ppt/comments/modernComment_112_18D5B2E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61" r:id="rId4"/>
    <p:sldId id="276" r:id="rId5"/>
    <p:sldId id="267" r:id="rId6"/>
    <p:sldId id="275" r:id="rId7"/>
    <p:sldId id="264" r:id="rId8"/>
    <p:sldId id="273" r:id="rId9"/>
    <p:sldId id="263" r:id="rId10"/>
    <p:sldId id="27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D410E-B414-2FF2-A370-9596115B2E48}" name="Ibrahim Bekkari" initials="IB" userId="Ibrahim Bekkari" providerId="None"/>
  <p188:author id="{3FC65737-46E8-25F1-3BAB-E8AF33B756B3}" name="Adame Barhdadi" initials="AB" userId="S::adame.barhdadi@student.vinci.be::10fe35f4-78ae-4595-8ba6-fd0f0fa2a57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1" autoAdjust="0"/>
    <p:restoredTop sz="94660"/>
  </p:normalViewPr>
  <p:slideViewPr>
    <p:cSldViewPr snapToGrid="0">
      <p:cViewPr>
        <p:scale>
          <a:sx n="89" d="100"/>
          <a:sy n="89" d="100"/>
        </p:scale>
        <p:origin x="2093"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5_38542E6E.xml><?xml version="1.0" encoding="utf-8"?>
<p188:cmLst xmlns:a="http://schemas.openxmlformats.org/drawingml/2006/main" xmlns:r="http://schemas.openxmlformats.org/officeDocument/2006/relationships" xmlns:p188="http://schemas.microsoft.com/office/powerpoint/2018/8/main">
  <p188:cm id="{38BA8786-5DAF-467D-9430-0C283A617C40}" authorId="{84CD410E-B414-2FF2-A370-9596115B2E48}" created="2022-11-20T13:25:57.673">
    <pc:sldMkLst xmlns:pc="http://schemas.microsoft.com/office/powerpoint/2013/main/command">
      <pc:docMk/>
      <pc:sldMk cId="945041006" sldId="261"/>
    </pc:sldMkLst>
    <p188:txBody>
      <a:bodyPr/>
      <a:lstStyle/>
      <a:p>
        <a:r>
          <a:rPr lang="fr-BE"/>
          <a:t>Nous avons utilisé un schéma de lecture en "Z" car c'est celui auquel nous sommes le plus habitués, celui qui demande le moins d'effort de compréhension. Nous avons voulu  rendre notre jeu accessible au plus grand nombre. 
Lorsque le "user" sélectionne le mode de jeu, le rond noir s'allumera. Puis quand il sélectionnera le niveau de difficulté, le jaune s'allumera à son tour. À ce moment-là, le rouge deviendra "clickable" pour que le "user" puisse commencer la partie. Tout le visuel se concentre sur la zone la plus visible et la plus accessible.</a:t>
        </a:r>
      </a:p>
    </p188:txBody>
  </p188:cm>
</p188:cmLst>
</file>

<file path=ppt/comments/modernComment_107_5EDD5DBC.xml><?xml version="1.0" encoding="utf-8"?>
<p188:cmLst xmlns:a="http://schemas.openxmlformats.org/drawingml/2006/main" xmlns:r="http://schemas.openxmlformats.org/officeDocument/2006/relationships" xmlns:p188="http://schemas.microsoft.com/office/powerpoint/2018/8/main">
  <p188:cm id="{BD9191AA-561A-4F0E-B8B9-97FEF13B8942}" authorId="{84CD410E-B414-2FF2-A370-9596115B2E48}" created="2022-11-20T13:54:33.876">
    <pc:sldMkLst xmlns:pc="http://schemas.microsoft.com/office/powerpoint/2013/main/command">
      <pc:docMk/>
      <pc:sldMk cId="1591565756" sldId="263"/>
    </pc:sldMkLst>
    <p188:txBody>
      <a:bodyPr/>
      <a:lstStyle/>
      <a:p>
        <a:r>
          <a:rPr lang="fr-BE"/>
          <a:t>En mode joueur seul :
Une partie commence avec un nombre de coups maximums possibles à jouer (en fonction du nombre de cartes). À chaque coup lorsque le joueur retourne 2 cartes identiques, il gagne 1 point. Sinon il ne gagne rien.</a:t>
        </a:r>
      </a:p>
    </p188:txBody>
  </p188:cm>
</p188:cmLst>
</file>

<file path=ppt/comments/modernComment_108_5C603325.xml><?xml version="1.0" encoding="utf-8"?>
<p188:cmLst xmlns:a="http://schemas.openxmlformats.org/drawingml/2006/main" xmlns:r="http://schemas.openxmlformats.org/officeDocument/2006/relationships" xmlns:p188="http://schemas.microsoft.com/office/powerpoint/2018/8/main">
  <p188:cm id="{1C27143F-35D4-48FA-A4EC-D6ADE207C742}" authorId="{84CD410E-B414-2FF2-A370-9596115B2E48}" created="2022-11-20T13:41:59.130">
    <pc:sldMkLst xmlns:pc="http://schemas.microsoft.com/office/powerpoint/2013/main/command">
      <pc:docMk/>
      <pc:sldMk cId="1549808421" sldId="264"/>
    </pc:sldMkLst>
    <p188:txBody>
      <a:bodyPr/>
      <a:lstStyle/>
      <a:p>
        <a:r>
          <a:rPr lang="fr-BE"/>
          <a:t>Le classement des différents joueurs est affiché ici.</a:t>
        </a:r>
      </a:p>
    </p188:txBody>
  </p188:cm>
</p188:cmLst>
</file>

<file path=ppt/comments/modernComment_10B_BD75A3A9.xml><?xml version="1.0" encoding="utf-8"?>
<p188:cmLst xmlns:a="http://schemas.openxmlformats.org/drawingml/2006/main" xmlns:r="http://schemas.openxmlformats.org/officeDocument/2006/relationships" xmlns:p188="http://schemas.microsoft.com/office/powerpoint/2018/8/main">
  <p188:cm id="{E5D88048-A785-4B47-B4AB-5D4A4C3A0EF1}" authorId="{84CD410E-B414-2FF2-A370-9596115B2E48}" created="2022-11-20T13:38:28.354">
    <pc:sldMkLst xmlns:pc="http://schemas.microsoft.com/office/powerpoint/2013/main/command">
      <pc:docMk/>
      <pc:sldMk cId="3178603433" sldId="267"/>
    </pc:sldMkLst>
    <p188:txBody>
      <a:bodyPr/>
      <a:lstStyle/>
      <a:p>
        <a:r>
          <a:rPr lang="fr-BE"/>
          <a:t>Si aucune statistique n'est disponible, c'est qu'aucune partie n'a encore été jouée. L'utilisateur est alors invité à cliquer sur l'invitation pour accéder à la page principale (home page).</a:t>
        </a:r>
      </a:p>
    </p188:txBody>
  </p188:cm>
</p188:cmLst>
</file>

<file path=ppt/comments/modernComment_111_4017CE74.xml><?xml version="1.0" encoding="utf-8"?>
<p188:cmLst xmlns:a="http://schemas.openxmlformats.org/drawingml/2006/main" xmlns:r="http://schemas.openxmlformats.org/officeDocument/2006/relationships" xmlns:p188="http://schemas.microsoft.com/office/powerpoint/2018/8/main">
  <p188:cm id="{63805F34-32C7-4A71-BB23-DDBE1644E679}" authorId="{84CD410E-B414-2FF2-A370-9596115B2E48}" created="2022-11-20T13:49:04.089">
    <pc:sldMkLst xmlns:pc="http://schemas.microsoft.com/office/powerpoint/2013/main/command">
      <pc:docMk/>
      <pc:sldMk cId="1075302004" sldId="273"/>
    </pc:sldMkLst>
    <p188:txBody>
      <a:bodyPr/>
      <a:lstStyle/>
      <a:p>
        <a:r>
          <a:rPr lang="fr-BE"/>
          <a:t>Page de contact où l'utilisateur pourra contacter les administrateurs du site pour : proposer une nouvelle image à rajouter au jeu ou rapporter un problème.</a:t>
        </a:r>
      </a:p>
    </p188:txBody>
  </p188:cm>
</p188:cmLst>
</file>

<file path=ppt/comments/modernComment_112_18D5B2E8.xml><?xml version="1.0" encoding="utf-8"?>
<p188:cmLst xmlns:a="http://schemas.openxmlformats.org/drawingml/2006/main" xmlns:r="http://schemas.openxmlformats.org/officeDocument/2006/relationships" xmlns:p188="http://schemas.microsoft.com/office/powerpoint/2018/8/main">
  <p188:cm id="{3096881B-7B47-4FEC-82CF-9B73201F146B}" authorId="{84CD410E-B414-2FF2-A370-9596115B2E48}" created="2022-11-20T13:58:42.552">
    <pc:sldMkLst xmlns:pc="http://schemas.microsoft.com/office/powerpoint/2013/main/command">
      <pc:docMk/>
      <pc:sldMk cId="416658152" sldId="274"/>
    </pc:sldMkLst>
    <p188:txBody>
      <a:bodyPr/>
      <a:lstStyle/>
      <a:p>
        <a:r>
          <a:rPr lang="fr-BE"/>
          <a:t>En mode 2 joueurs :
Lorsque la manette d'un joueur s'agrandit (animation choisie par nous), ce joueur aura 5 secondes pour répondre.
La partie s'arrête lorsqu'il n'y aura plus de cartes.</a:t>
        </a:r>
      </a:p>
    </p188:txBody>
  </p188:cm>
</p188:cmLst>
</file>

<file path=ppt/comments/modernComment_113_937F6B4D.xml><?xml version="1.0" encoding="utf-8"?>
<p188:cmLst xmlns:a="http://schemas.openxmlformats.org/drawingml/2006/main" xmlns:r="http://schemas.openxmlformats.org/officeDocument/2006/relationships" xmlns:p188="http://schemas.microsoft.com/office/powerpoint/2018/8/main">
  <p188:cm id="{D1A131B8-E6BE-406E-8CA5-D7752D412A71}" authorId="{84CD410E-B414-2FF2-A370-9596115B2E48}" created="2022-11-20T13:33:25.621">
    <pc:sldMkLst xmlns:pc="http://schemas.microsoft.com/office/powerpoint/2013/main/command">
      <pc:docMk/>
      <pc:sldMk cId="2474601293" sldId="275"/>
    </pc:sldMkLst>
    <p188:txBody>
      <a:bodyPr/>
      <a:lstStyle/>
      <a:p>
        <a:r>
          <a:rPr lang="fr-BE"/>
          <a:t>Page des statistiques personnelles montrant : le nombre de parties jouées, la moyenne des erreurs par match et les points gagnés par rapport aux points gagnables. </a:t>
        </a:r>
      </a:p>
    </p188:txBody>
  </p188:cm>
</p188:cmLst>
</file>

<file path=ppt/comments/modernComment_114_B30EEB88.xml><?xml version="1.0" encoding="utf-8"?>
<p188:cmLst xmlns:a="http://schemas.openxmlformats.org/drawingml/2006/main" xmlns:r="http://schemas.openxmlformats.org/officeDocument/2006/relationships" xmlns:p188="http://schemas.microsoft.com/office/powerpoint/2018/8/main">
  <p188:cm id="{8D5B2A7E-A08F-43EF-A7E7-F32434EE07FC}" authorId="{84CD410E-B414-2FF2-A370-9596115B2E48}" created="2022-11-20T13:28:37.163">
    <pc:sldMkLst xmlns:pc="http://schemas.microsoft.com/office/powerpoint/2013/main/command">
      <pc:docMk/>
      <pc:sldMk cId="3004099464" sldId="276"/>
    </pc:sldMkLst>
    <p188:txBody>
      <a:bodyPr/>
      <a:lstStyle/>
      <a:p>
        <a:r>
          <a:rPr lang="fr-BE"/>
          <a:t>Même page que le slide précédent mais qui montre que lorsque l'utilisateur choisit de ne pas créer de compte alors la navbar change.</a:t>
        </a:r>
      </a:p>
    </p188:txBody>
  </p188:cm>
</p188:cmLst>
</file>

<file path=ppt/comments/modernComment_116_CF782EE3.xml><?xml version="1.0" encoding="utf-8"?>
<p188:cmLst xmlns:a="http://schemas.openxmlformats.org/drawingml/2006/main" xmlns:r="http://schemas.openxmlformats.org/officeDocument/2006/relationships" xmlns:p188="http://schemas.microsoft.com/office/powerpoint/2018/8/main">
  <p188:cm id="{02D64B3E-B03C-43A8-8100-D9A080EA50D5}" authorId="{84CD410E-B414-2FF2-A370-9596115B2E48}" created="2022-11-26T15:37:45.654">
    <pc:sldMkLst xmlns:pc="http://schemas.microsoft.com/office/powerpoint/2013/main/command">
      <pc:docMk/>
      <pc:sldMk cId="3480760035" sldId="278"/>
    </pc:sldMkLst>
    <p188:txBody>
      <a:bodyPr/>
      <a:lstStyle/>
      <a:p>
        <a:r>
          <a:rPr lang="fr-BE"/>
          <a:t>Première page que l'utilisateur verra :  il pourra soit créer un compte pour jouer, soit décider de ne pas créer de compte ce qui implique que ses scores ne seront pas enregistrés.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16/12/2022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16/12/2022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16/12/2022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16/12/2022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microsoft.com/office/2018/10/relationships/comments" Target="../comments/modernComment_112_18D5B2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4.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6_CF782E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5_38542E6E.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4_B30EEB8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B_BD75A3A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3_937F6B4D.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8_5C6033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11_4017CE7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7_5EDD5DBC.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ED4DE-41DE-28F2-2876-D8AA816319D2}"/>
              </a:ext>
            </a:extLst>
          </p:cNvPr>
          <p:cNvSpPr>
            <a:spLocks noGrp="1"/>
          </p:cNvSpPr>
          <p:nvPr>
            <p:ph type="title"/>
          </p:nvPr>
        </p:nvSpPr>
        <p:spPr>
          <a:xfrm>
            <a:off x="838200" y="365125"/>
            <a:ext cx="10515600" cy="1774226"/>
          </a:xfrm>
        </p:spPr>
        <p:txBody>
          <a:bodyPr>
            <a:normAutofit fontScale="90000"/>
          </a:bodyPr>
          <a:lstStyle/>
          <a:p>
            <a:pPr algn="ctr"/>
            <a:r>
              <a:rPr lang="fr-FR" dirty="0"/>
              <a:t>GROUPE 9 </a:t>
            </a:r>
            <a:br>
              <a:rPr lang="fr-FR" dirty="0"/>
            </a:br>
            <a:br>
              <a:rPr lang="fr-FR" dirty="0"/>
            </a:br>
            <a:r>
              <a:rPr lang="fr-FR" dirty="0"/>
              <a:t>WIREFRAMES </a:t>
            </a:r>
            <a:endParaRPr lang="fr-BE" dirty="0"/>
          </a:p>
        </p:txBody>
      </p:sp>
      <p:sp>
        <p:nvSpPr>
          <p:cNvPr id="3" name="Espace réservé du contenu 2">
            <a:extLst>
              <a:ext uri="{FF2B5EF4-FFF2-40B4-BE49-F238E27FC236}">
                <a16:creationId xmlns:a16="http://schemas.microsoft.com/office/drawing/2014/main" id="{96D03AE2-76C3-5247-B4DA-C536B6C2854B}"/>
              </a:ext>
            </a:extLst>
          </p:cNvPr>
          <p:cNvSpPr>
            <a:spLocks noGrp="1"/>
          </p:cNvSpPr>
          <p:nvPr>
            <p:ph idx="1"/>
          </p:nvPr>
        </p:nvSpPr>
        <p:spPr/>
        <p:txBody>
          <a:bodyPr/>
          <a:lstStyle/>
          <a:p>
            <a:pPr marL="0" indent="0" algn="ctr">
              <a:lnSpc>
                <a:spcPct val="107000"/>
              </a:lnSpc>
              <a:spcAft>
                <a:spcPts val="800"/>
              </a:spcAft>
              <a:buNone/>
            </a:pPr>
            <a:endParaRPr lang="fr-BE" sz="1800" dirty="0">
              <a:effectLst/>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fr-BE" sz="1800" dirty="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fr-BE" sz="1800" dirty="0" err="1">
                <a:effectLst/>
                <a:ea typeface="Calibri" panose="020F0502020204030204" pitchFamily="34" charset="0"/>
                <a:cs typeface="Times New Roman" panose="02020603050405020304" pitchFamily="18" charset="0"/>
              </a:rPr>
              <a:t>Adame</a:t>
            </a:r>
            <a:r>
              <a:rPr lang="fr-BE" sz="1800" dirty="0">
                <a:effectLst/>
                <a:ea typeface="Calibri" panose="020F0502020204030204" pitchFamily="34" charset="0"/>
                <a:cs typeface="Times New Roman" panose="02020603050405020304" pitchFamily="18" charset="0"/>
              </a:rPr>
              <a:t> </a:t>
            </a:r>
            <a:r>
              <a:rPr lang="fr-BE" sz="1800" dirty="0" err="1">
                <a:effectLst/>
                <a:ea typeface="Calibri" panose="020F0502020204030204" pitchFamily="34" charset="0"/>
                <a:cs typeface="Times New Roman" panose="02020603050405020304" pitchFamily="18" charset="0"/>
              </a:rPr>
              <a:t>Barhdadi</a:t>
            </a:r>
            <a:endParaRPr lang="fr-BE" sz="1800" dirty="0">
              <a:effectLst/>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fr-BE" sz="1800" dirty="0">
                <a:effectLst/>
                <a:ea typeface="Calibri" panose="020F0502020204030204" pitchFamily="34" charset="0"/>
                <a:cs typeface="Times New Roman" panose="02020603050405020304" pitchFamily="18" charset="0"/>
              </a:rPr>
              <a:t>Ibrahim Bekkari</a:t>
            </a:r>
          </a:p>
          <a:p>
            <a:pPr marL="0" indent="0" algn="ctr">
              <a:lnSpc>
                <a:spcPct val="107000"/>
              </a:lnSpc>
              <a:spcAft>
                <a:spcPts val="800"/>
              </a:spcAft>
              <a:buNone/>
            </a:pPr>
            <a:r>
              <a:rPr lang="fr-BE" sz="1800" dirty="0" err="1">
                <a:effectLst/>
                <a:ea typeface="Calibri" panose="020F0502020204030204" pitchFamily="34" charset="0"/>
                <a:cs typeface="Times New Roman" panose="02020603050405020304" pitchFamily="18" charset="0"/>
              </a:rPr>
              <a:t>Kubra</a:t>
            </a:r>
            <a:r>
              <a:rPr lang="fr-BE" sz="1800" dirty="0">
                <a:effectLst/>
                <a:ea typeface="Calibri" panose="020F0502020204030204" pitchFamily="34" charset="0"/>
                <a:cs typeface="Times New Roman" panose="02020603050405020304" pitchFamily="18" charset="0"/>
              </a:rPr>
              <a:t> Arslan</a:t>
            </a:r>
          </a:p>
          <a:p>
            <a:pPr marL="0" indent="0" algn="ctr">
              <a:lnSpc>
                <a:spcPct val="107000"/>
              </a:lnSpc>
              <a:spcAft>
                <a:spcPts val="800"/>
              </a:spcAft>
              <a:buNone/>
            </a:pPr>
            <a:r>
              <a:rPr lang="fr-BE" sz="1800" dirty="0">
                <a:effectLst/>
                <a:ea typeface="Calibri" panose="020F0502020204030204" pitchFamily="34" charset="0"/>
                <a:cs typeface="Times New Roman" panose="02020603050405020304" pitchFamily="18" charset="0"/>
              </a:rPr>
              <a:t>Leon </a:t>
            </a:r>
            <a:r>
              <a:rPr lang="fr-BE" sz="1800" dirty="0" err="1">
                <a:effectLst/>
                <a:ea typeface="Calibri" panose="020F0502020204030204" pitchFamily="34" charset="0"/>
                <a:cs typeface="Times New Roman" panose="02020603050405020304" pitchFamily="18" charset="0"/>
              </a:rPr>
              <a:t>Kelmendi</a:t>
            </a:r>
            <a:endParaRPr lang="fr-BE" sz="1800" dirty="0">
              <a:effectLst/>
              <a:ea typeface="Calibri" panose="020F0502020204030204" pitchFamily="34" charset="0"/>
              <a:cs typeface="Times New Roman" panose="02020603050405020304" pitchFamily="18" charset="0"/>
            </a:endParaRPr>
          </a:p>
          <a:p>
            <a:pPr marL="0" indent="0" algn="ctr">
              <a:buNone/>
            </a:pPr>
            <a:endParaRPr lang="fr-BE" dirty="0"/>
          </a:p>
        </p:txBody>
      </p:sp>
    </p:spTree>
    <p:extLst>
      <p:ext uri="{BB962C8B-B14F-4D97-AF65-F5344CB8AC3E}">
        <p14:creationId xmlns:p14="http://schemas.microsoft.com/office/powerpoint/2010/main" val="219815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12564" y="1389512"/>
            <a:ext cx="7978733" cy="4319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Ranking</a:t>
            </a:r>
            <a:r>
              <a:rPr lang="fr-FR" dirty="0">
                <a:solidFill>
                  <a:schemeClr val="tx1"/>
                </a:solidFill>
                <a:cs typeface="Calibri"/>
              </a:rPr>
              <a:t>                    </a:t>
            </a:r>
            <a:r>
              <a:rPr lang="fr-FR"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12563" y="1894300"/>
            <a:ext cx="7978733" cy="3574188"/>
          </a:xfrm>
          <a:prstGeom prst="rect">
            <a:avLst/>
          </a:prstGeom>
          <a:solidFill>
            <a:schemeClr val="bg1">
              <a:lumMod val="6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24" name="Rectangle 23">
            <a:extLst>
              <a:ext uri="{FF2B5EF4-FFF2-40B4-BE49-F238E27FC236}">
                <a16:creationId xmlns:a16="http://schemas.microsoft.com/office/drawing/2014/main" id="{8198227F-1879-ECEC-4AEA-EA0D22F576AC}"/>
              </a:ext>
            </a:extLst>
          </p:cNvPr>
          <p:cNvSpPr/>
          <p:nvPr/>
        </p:nvSpPr>
        <p:spPr>
          <a:xfrm>
            <a:off x="4964157" y="1826809"/>
            <a:ext cx="2636431" cy="56220"/>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601855" y="1821419"/>
            <a:ext cx="2588175" cy="6160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211297" y="1822857"/>
            <a:ext cx="2752860" cy="6017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327910" y="1442085"/>
            <a:ext cx="91059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900" b="1" dirty="0">
                <a:cs typeface="Calibri"/>
              </a:rPr>
              <a:t>LOGO</a:t>
            </a:r>
            <a:endParaRPr lang="fr-FR" sz="1900" b="1" dirty="0"/>
          </a:p>
        </p:txBody>
      </p:sp>
      <p:pic>
        <p:nvPicPr>
          <p:cNvPr id="7" name="Image 7">
            <a:extLst>
              <a:ext uri="{FF2B5EF4-FFF2-40B4-BE49-F238E27FC236}">
                <a16:creationId xmlns:a16="http://schemas.microsoft.com/office/drawing/2014/main" id="{BE430808-B1DD-A1DB-3B6B-E6F2D1A421F9}"/>
              </a:ext>
            </a:extLst>
          </p:cNvPr>
          <p:cNvPicPr>
            <a:picLocks noChangeAspect="1"/>
          </p:cNvPicPr>
          <p:nvPr/>
        </p:nvPicPr>
        <p:blipFill>
          <a:blip r:embed="rId3"/>
          <a:stretch>
            <a:fillRect/>
          </a:stretch>
        </p:blipFill>
        <p:spPr>
          <a:xfrm>
            <a:off x="9751152" y="1442085"/>
            <a:ext cx="324339" cy="3164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ZoneTexte 3">
            <a:extLst>
              <a:ext uri="{FF2B5EF4-FFF2-40B4-BE49-F238E27FC236}">
                <a16:creationId xmlns:a16="http://schemas.microsoft.com/office/drawing/2014/main" id="{B9512C43-467B-B0C0-2382-176F7AC7B675}"/>
              </a:ext>
            </a:extLst>
          </p:cNvPr>
          <p:cNvSpPr txBox="1"/>
          <p:nvPr/>
        </p:nvSpPr>
        <p:spPr>
          <a:xfrm>
            <a:off x="4661381" y="597185"/>
            <a:ext cx="34823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cs typeface="Calibri"/>
              </a:rPr>
              <a:t>Game page (1 vs 1)</a:t>
            </a:r>
            <a:endParaRPr lang="fr-FR" sz="2800" dirty="0"/>
          </a:p>
        </p:txBody>
      </p:sp>
      <p:pic>
        <p:nvPicPr>
          <p:cNvPr id="9" name="Image 2">
            <a:extLst>
              <a:ext uri="{FF2B5EF4-FFF2-40B4-BE49-F238E27FC236}">
                <a16:creationId xmlns:a16="http://schemas.microsoft.com/office/drawing/2014/main" id="{0B519172-A167-625E-4F19-39762C4284BF}"/>
              </a:ext>
            </a:extLst>
          </p:cNvPr>
          <p:cNvPicPr>
            <a:picLocks noChangeAspect="1"/>
          </p:cNvPicPr>
          <p:nvPr/>
        </p:nvPicPr>
        <p:blipFill>
          <a:blip r:embed="rId4"/>
          <a:stretch>
            <a:fillRect/>
          </a:stretch>
        </p:blipFill>
        <p:spPr>
          <a:xfrm>
            <a:off x="452438" y="300038"/>
            <a:ext cx="581025" cy="58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1" name="Connecteur droit avec flèche 10">
            <a:extLst>
              <a:ext uri="{FF2B5EF4-FFF2-40B4-BE49-F238E27FC236}">
                <a16:creationId xmlns:a16="http://schemas.microsoft.com/office/drawing/2014/main" id="{8ABB9CF8-6D99-B55B-9612-4FFA2EEF401F}"/>
              </a:ext>
            </a:extLst>
          </p:cNvPr>
          <p:cNvCxnSpPr/>
          <p:nvPr/>
        </p:nvCxnSpPr>
        <p:spPr>
          <a:xfrm>
            <a:off x="1095375" y="74295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raphique 7" descr="Joker avec un remplissage uni">
            <a:extLst>
              <a:ext uri="{FF2B5EF4-FFF2-40B4-BE49-F238E27FC236}">
                <a16:creationId xmlns:a16="http://schemas.microsoft.com/office/drawing/2014/main" id="{FD016AF8-CB5E-AF36-7884-61D98A9ACC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7490" y="2665249"/>
            <a:ext cx="914400" cy="914400"/>
          </a:xfrm>
          <a:prstGeom prst="rect">
            <a:avLst/>
          </a:prstGeom>
        </p:spPr>
      </p:pic>
      <p:pic>
        <p:nvPicPr>
          <p:cNvPr id="8" name="Graphique 7" descr="Joker avec un remplissage uni">
            <a:extLst>
              <a:ext uri="{FF2B5EF4-FFF2-40B4-BE49-F238E27FC236}">
                <a16:creationId xmlns:a16="http://schemas.microsoft.com/office/drawing/2014/main" id="{C44695DA-3236-735C-B452-60A68BE69C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8316" y="2665248"/>
            <a:ext cx="914400" cy="914400"/>
          </a:xfrm>
          <a:prstGeom prst="rect">
            <a:avLst/>
          </a:prstGeom>
        </p:spPr>
      </p:pic>
      <p:pic>
        <p:nvPicPr>
          <p:cNvPr id="10" name="Graphique 7" descr="Joker avec un remplissage uni">
            <a:extLst>
              <a:ext uri="{FF2B5EF4-FFF2-40B4-BE49-F238E27FC236}">
                <a16:creationId xmlns:a16="http://schemas.microsoft.com/office/drawing/2014/main" id="{56580AB0-2368-7E93-4150-3B98D5001D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5351" y="2665248"/>
            <a:ext cx="914400" cy="914400"/>
          </a:xfrm>
          <a:prstGeom prst="rect">
            <a:avLst/>
          </a:prstGeom>
        </p:spPr>
      </p:pic>
      <p:pic>
        <p:nvPicPr>
          <p:cNvPr id="12" name="Graphique 7" descr="Joker avec un remplissage uni">
            <a:extLst>
              <a:ext uri="{FF2B5EF4-FFF2-40B4-BE49-F238E27FC236}">
                <a16:creationId xmlns:a16="http://schemas.microsoft.com/office/drawing/2014/main" id="{D05816CF-ADDD-5132-1988-C872E0460A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56247" y="2665248"/>
            <a:ext cx="914400" cy="914400"/>
          </a:xfrm>
          <a:prstGeom prst="rect">
            <a:avLst/>
          </a:prstGeom>
        </p:spPr>
      </p:pic>
      <p:pic>
        <p:nvPicPr>
          <p:cNvPr id="13" name="Graphique 7" descr="Joker avec un remplissage uni">
            <a:extLst>
              <a:ext uri="{FF2B5EF4-FFF2-40B4-BE49-F238E27FC236}">
                <a16:creationId xmlns:a16="http://schemas.microsoft.com/office/drawing/2014/main" id="{32EA9968-43CA-B6A6-B579-0C067B4316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7489" y="3541110"/>
            <a:ext cx="914400" cy="914400"/>
          </a:xfrm>
          <a:prstGeom prst="rect">
            <a:avLst/>
          </a:prstGeom>
        </p:spPr>
      </p:pic>
      <p:pic>
        <p:nvPicPr>
          <p:cNvPr id="14" name="Graphique 7" descr="Joker avec un remplissage uni">
            <a:extLst>
              <a:ext uri="{FF2B5EF4-FFF2-40B4-BE49-F238E27FC236}">
                <a16:creationId xmlns:a16="http://schemas.microsoft.com/office/drawing/2014/main" id="{04E7206E-9581-39A3-2BEF-742CC4E279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8316" y="3541110"/>
            <a:ext cx="914400" cy="914400"/>
          </a:xfrm>
          <a:prstGeom prst="rect">
            <a:avLst/>
          </a:prstGeom>
        </p:spPr>
      </p:pic>
      <p:pic>
        <p:nvPicPr>
          <p:cNvPr id="15" name="Graphique 7" descr="Joker avec un remplissage uni">
            <a:extLst>
              <a:ext uri="{FF2B5EF4-FFF2-40B4-BE49-F238E27FC236}">
                <a16:creationId xmlns:a16="http://schemas.microsoft.com/office/drawing/2014/main" id="{547127EB-10AE-C26E-FF36-31E8917DD5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144" y="3541111"/>
            <a:ext cx="914400" cy="914400"/>
          </a:xfrm>
          <a:prstGeom prst="rect">
            <a:avLst/>
          </a:prstGeom>
        </p:spPr>
      </p:pic>
      <p:pic>
        <p:nvPicPr>
          <p:cNvPr id="16" name="Graphique 7" descr="Joker avec un remplissage uni">
            <a:extLst>
              <a:ext uri="{FF2B5EF4-FFF2-40B4-BE49-F238E27FC236}">
                <a16:creationId xmlns:a16="http://schemas.microsoft.com/office/drawing/2014/main" id="{77273898-227D-A3FB-41F5-5E8EF984F5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56247" y="3541111"/>
            <a:ext cx="914400" cy="914400"/>
          </a:xfrm>
          <a:prstGeom prst="rect">
            <a:avLst/>
          </a:prstGeom>
        </p:spPr>
      </p:pic>
      <p:pic>
        <p:nvPicPr>
          <p:cNvPr id="17" name="Graphique 17" descr="Sonnerie d’alarme contour">
            <a:extLst>
              <a:ext uri="{FF2B5EF4-FFF2-40B4-BE49-F238E27FC236}">
                <a16:creationId xmlns:a16="http://schemas.microsoft.com/office/drawing/2014/main" id="{3A555C47-2217-E1D0-DE7E-D217061DCE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4869" y="2052146"/>
            <a:ext cx="607849" cy="607848"/>
          </a:xfrm>
          <a:prstGeom prst="rect">
            <a:avLst/>
          </a:prstGeom>
        </p:spPr>
      </p:pic>
      <p:sp>
        <p:nvSpPr>
          <p:cNvPr id="18" name="ZoneTexte 17">
            <a:extLst>
              <a:ext uri="{FF2B5EF4-FFF2-40B4-BE49-F238E27FC236}">
                <a16:creationId xmlns:a16="http://schemas.microsoft.com/office/drawing/2014/main" id="{B4C00153-F303-9112-62A3-8A2DE1DC6397}"/>
              </a:ext>
            </a:extLst>
          </p:cNvPr>
          <p:cNvSpPr txBox="1"/>
          <p:nvPr/>
        </p:nvSpPr>
        <p:spPr>
          <a:xfrm>
            <a:off x="6208110" y="2205420"/>
            <a:ext cx="1107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00:05</a:t>
            </a:r>
            <a:endParaRPr lang="fr-FR" dirty="0"/>
          </a:p>
        </p:txBody>
      </p:sp>
      <p:sp>
        <p:nvSpPr>
          <p:cNvPr id="19" name="ZoneTexte 18">
            <a:extLst>
              <a:ext uri="{FF2B5EF4-FFF2-40B4-BE49-F238E27FC236}">
                <a16:creationId xmlns:a16="http://schemas.microsoft.com/office/drawing/2014/main" id="{0C628BD5-F350-0ECF-B5B6-6DBA04CEA14A}"/>
              </a:ext>
            </a:extLst>
          </p:cNvPr>
          <p:cNvSpPr txBox="1"/>
          <p:nvPr/>
        </p:nvSpPr>
        <p:spPr>
          <a:xfrm>
            <a:off x="2424386" y="2340303"/>
            <a:ext cx="1054540"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Player 1</a:t>
            </a:r>
            <a:endParaRPr lang="fr-FR" dirty="0"/>
          </a:p>
        </p:txBody>
      </p:sp>
      <p:sp>
        <p:nvSpPr>
          <p:cNvPr id="20" name="ZoneTexte 19">
            <a:extLst>
              <a:ext uri="{FF2B5EF4-FFF2-40B4-BE49-F238E27FC236}">
                <a16:creationId xmlns:a16="http://schemas.microsoft.com/office/drawing/2014/main" id="{5AC23714-8ED3-DBB6-B165-1144D6A7F3BE}"/>
              </a:ext>
            </a:extLst>
          </p:cNvPr>
          <p:cNvSpPr txBox="1"/>
          <p:nvPr/>
        </p:nvSpPr>
        <p:spPr>
          <a:xfrm>
            <a:off x="8599212" y="2340302"/>
            <a:ext cx="1541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Player 2</a:t>
            </a:r>
            <a:endParaRPr lang="fr-FR" dirty="0"/>
          </a:p>
        </p:txBody>
      </p:sp>
      <p:pic>
        <p:nvPicPr>
          <p:cNvPr id="21" name="Image 21">
            <a:extLst>
              <a:ext uri="{FF2B5EF4-FFF2-40B4-BE49-F238E27FC236}">
                <a16:creationId xmlns:a16="http://schemas.microsoft.com/office/drawing/2014/main" id="{C858C2FF-468F-2BBE-675A-892978689416}"/>
              </a:ext>
            </a:extLst>
          </p:cNvPr>
          <p:cNvPicPr>
            <a:picLocks noChangeAspect="1"/>
          </p:cNvPicPr>
          <p:nvPr/>
        </p:nvPicPr>
        <p:blipFill>
          <a:blip r:embed="rId9"/>
          <a:stretch>
            <a:fillRect/>
          </a:stretch>
        </p:blipFill>
        <p:spPr>
          <a:xfrm>
            <a:off x="2589541" y="3224542"/>
            <a:ext cx="935161" cy="924734"/>
          </a:xfrm>
          <a:prstGeom prst="rect">
            <a:avLst/>
          </a:prstGeom>
        </p:spPr>
      </p:pic>
      <p:pic>
        <p:nvPicPr>
          <p:cNvPr id="22" name="Image 22">
            <a:extLst>
              <a:ext uri="{FF2B5EF4-FFF2-40B4-BE49-F238E27FC236}">
                <a16:creationId xmlns:a16="http://schemas.microsoft.com/office/drawing/2014/main" id="{3D043820-2460-E1AD-45C8-3C32615525C4}"/>
              </a:ext>
            </a:extLst>
          </p:cNvPr>
          <p:cNvPicPr>
            <a:picLocks noChangeAspect="1"/>
          </p:cNvPicPr>
          <p:nvPr/>
        </p:nvPicPr>
        <p:blipFill>
          <a:blip r:embed="rId10"/>
          <a:stretch>
            <a:fillRect/>
          </a:stretch>
        </p:blipFill>
        <p:spPr>
          <a:xfrm>
            <a:off x="8709571" y="3223347"/>
            <a:ext cx="912650" cy="779167"/>
          </a:xfrm>
          <a:prstGeom prst="rect">
            <a:avLst/>
          </a:prstGeom>
        </p:spPr>
      </p:pic>
      <p:sp>
        <p:nvSpPr>
          <p:cNvPr id="27" name="ZoneTexte 26">
            <a:extLst>
              <a:ext uri="{FF2B5EF4-FFF2-40B4-BE49-F238E27FC236}">
                <a16:creationId xmlns:a16="http://schemas.microsoft.com/office/drawing/2014/main" id="{8FB802DD-2C61-9681-2848-45959200F450}"/>
              </a:ext>
            </a:extLst>
          </p:cNvPr>
          <p:cNvSpPr txBox="1"/>
          <p:nvPr/>
        </p:nvSpPr>
        <p:spPr>
          <a:xfrm>
            <a:off x="2265774" y="4365573"/>
            <a:ext cx="2167666" cy="369331"/>
          </a:xfrm>
          <a:prstGeom prst="rect">
            <a:avLst/>
          </a:prstGeom>
          <a:noFill/>
        </p:spPr>
        <p:txBody>
          <a:bodyPr wrap="square" rtlCol="0">
            <a:spAutoFit/>
          </a:bodyPr>
          <a:lstStyle/>
          <a:p>
            <a:r>
              <a:rPr lang="fr-FR" dirty="0"/>
              <a:t>Cartes trouvées  </a:t>
            </a:r>
            <a:endParaRPr lang="fr-BE" dirty="0"/>
          </a:p>
        </p:txBody>
      </p:sp>
      <p:sp>
        <p:nvSpPr>
          <p:cNvPr id="28" name="ZoneTexte 27">
            <a:extLst>
              <a:ext uri="{FF2B5EF4-FFF2-40B4-BE49-F238E27FC236}">
                <a16:creationId xmlns:a16="http://schemas.microsoft.com/office/drawing/2014/main" id="{EF47FFD5-CD97-172F-7586-BCBD67186062}"/>
              </a:ext>
            </a:extLst>
          </p:cNvPr>
          <p:cNvSpPr txBox="1"/>
          <p:nvPr/>
        </p:nvSpPr>
        <p:spPr>
          <a:xfrm>
            <a:off x="8358694" y="4331561"/>
            <a:ext cx="1918449" cy="369332"/>
          </a:xfrm>
          <a:prstGeom prst="rect">
            <a:avLst/>
          </a:prstGeom>
          <a:noFill/>
        </p:spPr>
        <p:txBody>
          <a:bodyPr wrap="square" rtlCol="0">
            <a:spAutoFit/>
          </a:bodyPr>
          <a:lstStyle/>
          <a:p>
            <a:r>
              <a:rPr lang="fr-FR" dirty="0"/>
              <a:t>Cartes trouvées  </a:t>
            </a:r>
            <a:endParaRPr lang="fr-BE" dirty="0"/>
          </a:p>
        </p:txBody>
      </p:sp>
      <p:sp>
        <p:nvSpPr>
          <p:cNvPr id="29" name="ZoneTexte 28">
            <a:extLst>
              <a:ext uri="{FF2B5EF4-FFF2-40B4-BE49-F238E27FC236}">
                <a16:creationId xmlns:a16="http://schemas.microsoft.com/office/drawing/2014/main" id="{C420F853-85A6-6F63-7916-78B96848EFAE}"/>
              </a:ext>
            </a:extLst>
          </p:cNvPr>
          <p:cNvSpPr txBox="1"/>
          <p:nvPr/>
        </p:nvSpPr>
        <p:spPr>
          <a:xfrm>
            <a:off x="2832408" y="4787246"/>
            <a:ext cx="299804" cy="369331"/>
          </a:xfrm>
          <a:prstGeom prst="rect">
            <a:avLst/>
          </a:prstGeom>
          <a:noFill/>
        </p:spPr>
        <p:txBody>
          <a:bodyPr wrap="square" rtlCol="0">
            <a:spAutoFit/>
          </a:bodyPr>
          <a:lstStyle/>
          <a:p>
            <a:r>
              <a:rPr lang="fr-FR" dirty="0"/>
              <a:t>0</a:t>
            </a:r>
            <a:endParaRPr lang="fr-BE" dirty="0"/>
          </a:p>
        </p:txBody>
      </p:sp>
      <p:sp>
        <p:nvSpPr>
          <p:cNvPr id="30" name="ZoneTexte 29">
            <a:extLst>
              <a:ext uri="{FF2B5EF4-FFF2-40B4-BE49-F238E27FC236}">
                <a16:creationId xmlns:a16="http://schemas.microsoft.com/office/drawing/2014/main" id="{16F8075B-F6D7-D434-3E67-72ED5486B24C}"/>
              </a:ext>
            </a:extLst>
          </p:cNvPr>
          <p:cNvSpPr txBox="1"/>
          <p:nvPr/>
        </p:nvSpPr>
        <p:spPr>
          <a:xfrm>
            <a:off x="9059788" y="4715359"/>
            <a:ext cx="299804" cy="369331"/>
          </a:xfrm>
          <a:prstGeom prst="rect">
            <a:avLst/>
          </a:prstGeom>
          <a:noFill/>
        </p:spPr>
        <p:txBody>
          <a:bodyPr wrap="square" rtlCol="0">
            <a:spAutoFit/>
          </a:bodyPr>
          <a:lstStyle/>
          <a:p>
            <a:r>
              <a:rPr lang="fr-FR" dirty="0"/>
              <a:t>0</a:t>
            </a:r>
            <a:endParaRPr lang="fr-BE" dirty="0"/>
          </a:p>
        </p:txBody>
      </p:sp>
    </p:spTree>
    <p:extLst>
      <p:ext uri="{BB962C8B-B14F-4D97-AF65-F5344CB8AC3E}">
        <p14:creationId xmlns:p14="http://schemas.microsoft.com/office/powerpoint/2010/main" val="416658152"/>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66DF08-F1AB-7471-4502-6358D0249E54}"/>
              </a:ext>
            </a:extLst>
          </p:cNvPr>
          <p:cNvSpPr/>
          <p:nvPr/>
        </p:nvSpPr>
        <p:spPr>
          <a:xfrm>
            <a:off x="3315" y="0"/>
            <a:ext cx="12240944" cy="7901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BA881E5F-778C-88FD-8FCD-12B47B38AB29}"/>
              </a:ext>
            </a:extLst>
          </p:cNvPr>
          <p:cNvSpPr/>
          <p:nvPr/>
        </p:nvSpPr>
        <p:spPr>
          <a:xfrm>
            <a:off x="0" y="404448"/>
            <a:ext cx="4083423" cy="1198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43AEDB0-ED33-5CDF-5654-BBEAB314684E}"/>
              </a:ext>
            </a:extLst>
          </p:cNvPr>
          <p:cNvSpPr/>
          <p:nvPr/>
        </p:nvSpPr>
        <p:spPr>
          <a:xfrm>
            <a:off x="4110138" y="404448"/>
            <a:ext cx="4025152" cy="121406"/>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26671C6-E78C-AB66-841F-1E80A67343BF}"/>
              </a:ext>
            </a:extLst>
          </p:cNvPr>
          <p:cNvSpPr/>
          <p:nvPr/>
        </p:nvSpPr>
        <p:spPr>
          <a:xfrm>
            <a:off x="8146405" y="405439"/>
            <a:ext cx="4083424" cy="12140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92105C2-9793-FAD5-0D01-7033EDC10E1E}"/>
              </a:ext>
            </a:extLst>
          </p:cNvPr>
          <p:cNvSpPr txBox="1"/>
          <p:nvPr/>
        </p:nvSpPr>
        <p:spPr>
          <a:xfrm>
            <a:off x="3576347" y="-94674"/>
            <a:ext cx="5298141" cy="646331"/>
          </a:xfrm>
          <a:prstGeom prst="rect">
            <a:avLst/>
          </a:prstGeom>
          <a:noFill/>
        </p:spPr>
        <p:txBody>
          <a:bodyPr wrap="square" rtlCol="0">
            <a:spAutoFit/>
          </a:bodyPr>
          <a:lstStyle/>
          <a:p>
            <a:r>
              <a:rPr lang="fr-FR" dirty="0">
                <a:cs typeface="Calibri"/>
              </a:rPr>
              <a:t>DISCOVER OR </a:t>
            </a:r>
            <a:r>
              <a:rPr lang="fr-FR" dirty="0">
                <a:solidFill>
                  <a:srgbClr val="FFFF00"/>
                </a:solidFill>
                <a:cs typeface="Calibri"/>
              </a:rPr>
              <a:t>REDISCOVER THE </a:t>
            </a:r>
            <a:r>
              <a:rPr lang="fr-FR" dirty="0">
                <a:solidFill>
                  <a:srgbClr val="FF0000"/>
                </a:solidFill>
                <a:cs typeface="Calibri"/>
              </a:rPr>
              <a:t>CAPITAL OF EUROPE</a:t>
            </a:r>
            <a:endParaRPr lang="fr-FR" dirty="0">
              <a:solidFill>
                <a:srgbClr val="FF0000"/>
              </a:solidFill>
            </a:endParaRPr>
          </a:p>
          <a:p>
            <a:endParaRPr lang="fr-BE" dirty="0"/>
          </a:p>
        </p:txBody>
      </p:sp>
      <p:sp>
        <p:nvSpPr>
          <p:cNvPr id="12" name="Rectangle 11">
            <a:extLst>
              <a:ext uri="{FF2B5EF4-FFF2-40B4-BE49-F238E27FC236}">
                <a16:creationId xmlns:a16="http://schemas.microsoft.com/office/drawing/2014/main" id="{D45F4BDF-5D94-390B-69A4-A32B890EACF5}"/>
              </a:ext>
            </a:extLst>
          </p:cNvPr>
          <p:cNvSpPr/>
          <p:nvPr/>
        </p:nvSpPr>
        <p:spPr>
          <a:xfrm>
            <a:off x="825300" y="1977529"/>
            <a:ext cx="3071088" cy="27709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solidFill>
                  <a:schemeClr val="bg2">
                    <a:lumMod val="75000"/>
                  </a:schemeClr>
                </a:solidFill>
              </a:rPr>
              <a:t>Enter </a:t>
            </a:r>
            <a:r>
              <a:rPr lang="fr-FR" dirty="0" err="1">
                <a:solidFill>
                  <a:schemeClr val="bg2">
                    <a:lumMod val="75000"/>
                  </a:schemeClr>
                </a:solidFill>
              </a:rPr>
              <a:t>Username</a:t>
            </a:r>
            <a:endParaRPr lang="fr-FR" dirty="0">
              <a:solidFill>
                <a:schemeClr val="bg2">
                  <a:lumMod val="75000"/>
                </a:schemeClr>
              </a:solidFill>
            </a:endParaRPr>
          </a:p>
        </p:txBody>
      </p:sp>
      <p:sp>
        <p:nvSpPr>
          <p:cNvPr id="13" name="Rectangle 12">
            <a:extLst>
              <a:ext uri="{FF2B5EF4-FFF2-40B4-BE49-F238E27FC236}">
                <a16:creationId xmlns:a16="http://schemas.microsoft.com/office/drawing/2014/main" id="{E24C33B8-5A49-312A-4AB1-F9835056F5E0}"/>
              </a:ext>
            </a:extLst>
          </p:cNvPr>
          <p:cNvSpPr/>
          <p:nvPr/>
        </p:nvSpPr>
        <p:spPr>
          <a:xfrm>
            <a:off x="825300" y="2816359"/>
            <a:ext cx="3082350" cy="2523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cs typeface="Calibri"/>
              </a:rPr>
              <a:t>Login</a:t>
            </a:r>
            <a:endParaRPr lang="fr-FR" dirty="0">
              <a:solidFill>
                <a:schemeClr val="tx1"/>
              </a:solidFill>
            </a:endParaRPr>
          </a:p>
        </p:txBody>
      </p:sp>
      <p:sp>
        <p:nvSpPr>
          <p:cNvPr id="16" name="Rectangle 15">
            <a:extLst>
              <a:ext uri="{FF2B5EF4-FFF2-40B4-BE49-F238E27FC236}">
                <a16:creationId xmlns:a16="http://schemas.microsoft.com/office/drawing/2014/main" id="{55B08E33-16E1-1EFD-32E8-7B60ADC94F7C}"/>
              </a:ext>
            </a:extLst>
          </p:cNvPr>
          <p:cNvSpPr/>
          <p:nvPr/>
        </p:nvSpPr>
        <p:spPr>
          <a:xfrm>
            <a:off x="7619279" y="2818083"/>
            <a:ext cx="3728940" cy="6238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cs typeface="Calibri"/>
              </a:rPr>
              <a:t>Play </a:t>
            </a:r>
            <a:r>
              <a:rPr lang="fr-FR" dirty="0" err="1">
                <a:solidFill>
                  <a:schemeClr val="tx1"/>
                </a:solidFill>
                <a:cs typeface="Calibri"/>
              </a:rPr>
              <a:t>without</a:t>
            </a:r>
            <a:r>
              <a:rPr lang="fr-FR" dirty="0">
                <a:solidFill>
                  <a:schemeClr val="tx1"/>
                </a:solidFill>
                <a:cs typeface="Calibri"/>
              </a:rPr>
              <a:t> an </a:t>
            </a:r>
            <a:r>
              <a:rPr lang="fr-FR" dirty="0" err="1">
                <a:solidFill>
                  <a:schemeClr val="tx1"/>
                </a:solidFill>
                <a:cs typeface="Calibri"/>
              </a:rPr>
              <a:t>account</a:t>
            </a:r>
            <a:endParaRPr lang="fr-FR" dirty="0">
              <a:solidFill>
                <a:schemeClr val="tx1"/>
              </a:solidFill>
              <a:cs typeface="Calibri"/>
            </a:endParaRPr>
          </a:p>
          <a:p>
            <a:pPr algn="ctr"/>
            <a:r>
              <a:rPr lang="fr-FR" dirty="0">
                <a:solidFill>
                  <a:schemeClr val="tx1"/>
                </a:solidFill>
                <a:cs typeface="Calibri"/>
              </a:rPr>
              <a:t>( NO Classement </a:t>
            </a:r>
            <a:r>
              <a:rPr lang="fr-FR" dirty="0" err="1">
                <a:solidFill>
                  <a:schemeClr val="tx1"/>
                </a:solidFill>
                <a:cs typeface="Calibri"/>
              </a:rPr>
              <a:t>provided</a:t>
            </a:r>
            <a:r>
              <a:rPr lang="fr-FR" dirty="0">
                <a:solidFill>
                  <a:schemeClr val="tx1"/>
                </a:solidFill>
                <a:cs typeface="Calibri"/>
              </a:rPr>
              <a:t>)</a:t>
            </a:r>
          </a:p>
        </p:txBody>
      </p:sp>
      <p:sp>
        <p:nvSpPr>
          <p:cNvPr id="20" name="Rectangle 19">
            <a:extLst>
              <a:ext uri="{FF2B5EF4-FFF2-40B4-BE49-F238E27FC236}">
                <a16:creationId xmlns:a16="http://schemas.microsoft.com/office/drawing/2014/main" id="{32A4B5C8-8529-4F94-F9DB-AC981C91C181}"/>
              </a:ext>
            </a:extLst>
          </p:cNvPr>
          <p:cNvSpPr/>
          <p:nvPr/>
        </p:nvSpPr>
        <p:spPr>
          <a:xfrm>
            <a:off x="437970" y="1565407"/>
            <a:ext cx="3836192" cy="56050"/>
          </a:xfrm>
          <a:prstGeom prst="rect">
            <a:avLst/>
          </a:prstGeom>
          <a:solidFill>
            <a:schemeClr val="tx2">
              <a:lumMod val="50000"/>
            </a:schemeClr>
          </a:solidFill>
          <a:ln>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969DA709-03BE-FE4F-20CA-E1140EC2A9B0}"/>
              </a:ext>
            </a:extLst>
          </p:cNvPr>
          <p:cNvSpPr/>
          <p:nvPr/>
        </p:nvSpPr>
        <p:spPr>
          <a:xfrm>
            <a:off x="432249" y="4459017"/>
            <a:ext cx="3849058" cy="670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8F87C176-BFBC-B555-06C6-7E9520802972}"/>
              </a:ext>
            </a:extLst>
          </p:cNvPr>
          <p:cNvSpPr/>
          <p:nvPr/>
        </p:nvSpPr>
        <p:spPr>
          <a:xfrm rot="5400000">
            <a:off x="2832897" y="3013815"/>
            <a:ext cx="2966051" cy="69231"/>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CB1EC39-609B-3432-0A46-1BBA2792527A}"/>
              </a:ext>
            </a:extLst>
          </p:cNvPr>
          <p:cNvSpPr/>
          <p:nvPr/>
        </p:nvSpPr>
        <p:spPr>
          <a:xfrm rot="16200000" flipV="1">
            <a:off x="-1046819" y="3013814"/>
            <a:ext cx="2966051" cy="69230"/>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FCDB86D-36A4-BDA9-636A-0CFB07F28807}"/>
              </a:ext>
            </a:extLst>
          </p:cNvPr>
          <p:cNvSpPr/>
          <p:nvPr/>
        </p:nvSpPr>
        <p:spPr>
          <a:xfrm>
            <a:off x="825300" y="3122522"/>
            <a:ext cx="3082350" cy="276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Register</a:t>
            </a:r>
            <a:endParaRPr lang="fr-FR" dirty="0">
              <a:solidFill>
                <a:schemeClr val="tx1"/>
              </a:solidFill>
            </a:endParaRPr>
          </a:p>
        </p:txBody>
      </p:sp>
      <p:pic>
        <p:nvPicPr>
          <p:cNvPr id="27" name="Image 23">
            <a:extLst>
              <a:ext uri="{FF2B5EF4-FFF2-40B4-BE49-F238E27FC236}">
                <a16:creationId xmlns:a16="http://schemas.microsoft.com/office/drawing/2014/main" id="{B9B55F5F-D514-040D-AC01-CED80E8456C2}"/>
              </a:ext>
            </a:extLst>
          </p:cNvPr>
          <p:cNvPicPr>
            <a:picLocks noChangeAspect="1"/>
          </p:cNvPicPr>
          <p:nvPr/>
        </p:nvPicPr>
        <p:blipFill>
          <a:blip r:embed="rId3"/>
          <a:stretch>
            <a:fillRect/>
          </a:stretch>
        </p:blipFill>
        <p:spPr>
          <a:xfrm>
            <a:off x="2078396" y="1346595"/>
            <a:ext cx="451770" cy="4517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8" name="Rectangle 27">
            <a:extLst>
              <a:ext uri="{FF2B5EF4-FFF2-40B4-BE49-F238E27FC236}">
                <a16:creationId xmlns:a16="http://schemas.microsoft.com/office/drawing/2014/main" id="{F1081F8B-FCC6-A83A-72AA-99108F464AAE}"/>
              </a:ext>
            </a:extLst>
          </p:cNvPr>
          <p:cNvSpPr/>
          <p:nvPr/>
        </p:nvSpPr>
        <p:spPr>
          <a:xfrm>
            <a:off x="814038" y="2395816"/>
            <a:ext cx="3082350" cy="27709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solidFill>
                  <a:schemeClr val="bg2">
                    <a:lumMod val="75000"/>
                  </a:schemeClr>
                </a:solidFill>
              </a:rPr>
              <a:t>Enter </a:t>
            </a:r>
            <a:r>
              <a:rPr lang="fr-FR" dirty="0" err="1">
                <a:solidFill>
                  <a:schemeClr val="bg2">
                    <a:lumMod val="75000"/>
                  </a:schemeClr>
                </a:solidFill>
              </a:rPr>
              <a:t>Password</a:t>
            </a:r>
            <a:endParaRPr lang="fr-FR" dirty="0">
              <a:solidFill>
                <a:schemeClr val="bg2">
                  <a:lumMod val="75000"/>
                </a:schemeClr>
              </a:solidFill>
            </a:endParaRPr>
          </a:p>
        </p:txBody>
      </p:sp>
      <p:sp>
        <p:nvSpPr>
          <p:cNvPr id="29" name="Rectangle 28">
            <a:extLst>
              <a:ext uri="{FF2B5EF4-FFF2-40B4-BE49-F238E27FC236}">
                <a16:creationId xmlns:a16="http://schemas.microsoft.com/office/drawing/2014/main" id="{A1648FCD-2394-4AA3-0B92-2C05D58CD35D}"/>
              </a:ext>
            </a:extLst>
          </p:cNvPr>
          <p:cNvSpPr/>
          <p:nvPr/>
        </p:nvSpPr>
        <p:spPr>
          <a:xfrm>
            <a:off x="7936943" y="2237067"/>
            <a:ext cx="3071088" cy="27709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solidFill>
                  <a:schemeClr val="bg2">
                    <a:lumMod val="75000"/>
                  </a:schemeClr>
                </a:solidFill>
              </a:rPr>
              <a:t>Enter </a:t>
            </a:r>
            <a:r>
              <a:rPr lang="fr-FR" dirty="0" err="1">
                <a:solidFill>
                  <a:schemeClr val="bg2">
                    <a:lumMod val="75000"/>
                  </a:schemeClr>
                </a:solidFill>
              </a:rPr>
              <a:t>Username</a:t>
            </a:r>
            <a:endParaRPr lang="fr-FR" dirty="0">
              <a:solidFill>
                <a:schemeClr val="bg2">
                  <a:lumMod val="75000"/>
                </a:schemeClr>
              </a:solidFill>
            </a:endParaRPr>
          </a:p>
        </p:txBody>
      </p:sp>
      <p:sp>
        <p:nvSpPr>
          <p:cNvPr id="38" name="Rectangle 37">
            <a:extLst>
              <a:ext uri="{FF2B5EF4-FFF2-40B4-BE49-F238E27FC236}">
                <a16:creationId xmlns:a16="http://schemas.microsoft.com/office/drawing/2014/main" id="{1F3B8140-62E4-D070-1FA7-200AD7973D70}"/>
              </a:ext>
            </a:extLst>
          </p:cNvPr>
          <p:cNvSpPr/>
          <p:nvPr/>
        </p:nvSpPr>
        <p:spPr>
          <a:xfrm rot="5400000">
            <a:off x="10168111" y="3067029"/>
            <a:ext cx="2528265" cy="78458"/>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EB03FB5A-B224-505A-1CBA-A212A7EB3A44}"/>
              </a:ext>
            </a:extLst>
          </p:cNvPr>
          <p:cNvSpPr/>
          <p:nvPr/>
        </p:nvSpPr>
        <p:spPr>
          <a:xfrm>
            <a:off x="7575928" y="1842126"/>
            <a:ext cx="3802034" cy="73557"/>
          </a:xfrm>
          <a:prstGeom prst="rect">
            <a:avLst/>
          </a:prstGeom>
          <a:solidFill>
            <a:schemeClr val="tx2">
              <a:lumMod val="50000"/>
            </a:schemeClr>
          </a:solidFill>
          <a:ln>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A7C6FFB5-42B6-8B86-4313-1FA50365656C}"/>
              </a:ext>
            </a:extLst>
          </p:cNvPr>
          <p:cNvSpPr/>
          <p:nvPr/>
        </p:nvSpPr>
        <p:spPr>
          <a:xfrm rot="16200000">
            <a:off x="6257514" y="3067029"/>
            <a:ext cx="2528264" cy="78458"/>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5CAD3082-DE5A-F344-3670-4C8AA85A65EF}"/>
              </a:ext>
            </a:extLst>
          </p:cNvPr>
          <p:cNvSpPr/>
          <p:nvPr/>
        </p:nvSpPr>
        <p:spPr>
          <a:xfrm>
            <a:off x="7575928" y="4297950"/>
            <a:ext cx="3802034" cy="7244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2" name="Image 24">
            <a:extLst>
              <a:ext uri="{FF2B5EF4-FFF2-40B4-BE49-F238E27FC236}">
                <a16:creationId xmlns:a16="http://schemas.microsoft.com/office/drawing/2014/main" id="{41035D81-6AC8-2C20-8F06-1425EAFCFB24}"/>
              </a:ext>
            </a:extLst>
          </p:cNvPr>
          <p:cNvPicPr>
            <a:picLocks noChangeAspect="1"/>
          </p:cNvPicPr>
          <p:nvPr/>
        </p:nvPicPr>
        <p:blipFill>
          <a:blip r:embed="rId4"/>
          <a:stretch>
            <a:fillRect/>
          </a:stretch>
        </p:blipFill>
        <p:spPr>
          <a:xfrm>
            <a:off x="9178399" y="1524737"/>
            <a:ext cx="576158" cy="5769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4" name="ZoneTexte 43">
            <a:extLst>
              <a:ext uri="{FF2B5EF4-FFF2-40B4-BE49-F238E27FC236}">
                <a16:creationId xmlns:a16="http://schemas.microsoft.com/office/drawing/2014/main" id="{F97BF4E2-0301-0516-4DFF-408D540EE281}"/>
              </a:ext>
            </a:extLst>
          </p:cNvPr>
          <p:cNvSpPr txBox="1"/>
          <p:nvPr/>
        </p:nvSpPr>
        <p:spPr>
          <a:xfrm>
            <a:off x="825300" y="3555220"/>
            <a:ext cx="1654364" cy="461665"/>
          </a:xfrm>
          <a:prstGeom prst="rect">
            <a:avLst/>
          </a:prstGeom>
          <a:noFill/>
          <a:ln>
            <a:solidFill>
              <a:schemeClr val="tx1"/>
            </a:solidFill>
          </a:ln>
        </p:spPr>
        <p:txBody>
          <a:bodyPr wrap="square">
            <a:spAutoFit/>
          </a:bodyPr>
          <a:lstStyle/>
          <a:p>
            <a:r>
              <a:rPr lang="fr-FR" sz="1200" b="1" dirty="0">
                <a:cs typeface="Calibri"/>
              </a:rPr>
              <a:t>I </a:t>
            </a:r>
            <a:r>
              <a:rPr lang="fr-FR" sz="1200" b="1" dirty="0" err="1">
                <a:cs typeface="Calibri"/>
              </a:rPr>
              <a:t>read</a:t>
            </a:r>
            <a:r>
              <a:rPr lang="fr-FR" sz="1200" b="1" dirty="0">
                <a:cs typeface="Calibri"/>
              </a:rPr>
              <a:t> and </a:t>
            </a:r>
            <a:r>
              <a:rPr lang="fr-FR" sz="1200" b="1" dirty="0" err="1">
                <a:cs typeface="Calibri"/>
              </a:rPr>
              <a:t>accept</a:t>
            </a:r>
            <a:r>
              <a:rPr lang="fr-FR" sz="1200" b="1" dirty="0">
                <a:cs typeface="Calibri"/>
              </a:rPr>
              <a:t> the  </a:t>
            </a:r>
            <a:r>
              <a:rPr lang="fr-FR" sz="1200" b="1" dirty="0" err="1">
                <a:cs typeface="Calibri"/>
              </a:rPr>
              <a:t>terms</a:t>
            </a:r>
            <a:r>
              <a:rPr lang="fr-FR" sz="1200" b="1" dirty="0">
                <a:cs typeface="Calibri"/>
              </a:rPr>
              <a:t> and conditions  </a:t>
            </a:r>
            <a:endParaRPr lang="fr-FR" sz="1200" b="1" dirty="0"/>
          </a:p>
        </p:txBody>
      </p:sp>
      <p:pic>
        <p:nvPicPr>
          <p:cNvPr id="45" name="Image 6">
            <a:extLst>
              <a:ext uri="{FF2B5EF4-FFF2-40B4-BE49-F238E27FC236}">
                <a16:creationId xmlns:a16="http://schemas.microsoft.com/office/drawing/2014/main" id="{77BDB26A-00D9-F27A-71C1-6CFD3D05844D}"/>
              </a:ext>
            </a:extLst>
          </p:cNvPr>
          <p:cNvPicPr>
            <a:picLocks noChangeAspect="1"/>
          </p:cNvPicPr>
          <p:nvPr/>
        </p:nvPicPr>
        <p:blipFill>
          <a:blip r:embed="rId5"/>
          <a:stretch>
            <a:fillRect/>
          </a:stretch>
        </p:blipFill>
        <p:spPr>
          <a:xfrm>
            <a:off x="2651216" y="3652638"/>
            <a:ext cx="227163" cy="234351"/>
          </a:xfrm>
          <a:prstGeom prst="rect">
            <a:avLst/>
          </a:prstGeom>
        </p:spPr>
      </p:pic>
      <p:pic>
        <p:nvPicPr>
          <p:cNvPr id="46" name="Image 6">
            <a:extLst>
              <a:ext uri="{FF2B5EF4-FFF2-40B4-BE49-F238E27FC236}">
                <a16:creationId xmlns:a16="http://schemas.microsoft.com/office/drawing/2014/main" id="{C59E9F4B-4EF4-1056-898A-57CA94E53AAD}"/>
              </a:ext>
            </a:extLst>
          </p:cNvPr>
          <p:cNvPicPr>
            <a:picLocks noChangeAspect="1"/>
          </p:cNvPicPr>
          <p:nvPr/>
        </p:nvPicPr>
        <p:blipFill>
          <a:blip r:embed="rId5"/>
          <a:stretch>
            <a:fillRect/>
          </a:stretch>
        </p:blipFill>
        <p:spPr>
          <a:xfrm>
            <a:off x="2651215" y="4136040"/>
            <a:ext cx="227163" cy="234351"/>
          </a:xfrm>
          <a:prstGeom prst="rect">
            <a:avLst/>
          </a:prstGeom>
        </p:spPr>
      </p:pic>
      <p:sp>
        <p:nvSpPr>
          <p:cNvPr id="48" name="ZoneTexte 47">
            <a:extLst>
              <a:ext uri="{FF2B5EF4-FFF2-40B4-BE49-F238E27FC236}">
                <a16:creationId xmlns:a16="http://schemas.microsoft.com/office/drawing/2014/main" id="{306A3E91-37BE-32CD-E053-AA42D2B39A25}"/>
              </a:ext>
            </a:extLst>
          </p:cNvPr>
          <p:cNvSpPr txBox="1"/>
          <p:nvPr/>
        </p:nvSpPr>
        <p:spPr>
          <a:xfrm>
            <a:off x="825300" y="4108386"/>
            <a:ext cx="1654364" cy="276999"/>
          </a:xfrm>
          <a:prstGeom prst="rect">
            <a:avLst/>
          </a:prstGeom>
          <a:noFill/>
          <a:ln>
            <a:solidFill>
              <a:schemeClr val="tx1"/>
            </a:solidFill>
          </a:ln>
        </p:spPr>
        <p:txBody>
          <a:bodyPr wrap="square" rtlCol="0">
            <a:spAutoFit/>
          </a:bodyPr>
          <a:lstStyle/>
          <a:p>
            <a:r>
              <a:rPr lang="fr-FR" sz="1200" b="1" dirty="0" err="1"/>
              <a:t>Remember</a:t>
            </a:r>
            <a:r>
              <a:rPr lang="fr-FR" sz="1200" b="1" dirty="0"/>
              <a:t> me </a:t>
            </a:r>
            <a:endParaRPr lang="fr-BE" sz="1200" b="1" dirty="0"/>
          </a:p>
        </p:txBody>
      </p:sp>
      <p:pic>
        <p:nvPicPr>
          <p:cNvPr id="49" name="Image 6">
            <a:extLst>
              <a:ext uri="{FF2B5EF4-FFF2-40B4-BE49-F238E27FC236}">
                <a16:creationId xmlns:a16="http://schemas.microsoft.com/office/drawing/2014/main" id="{4213C64D-FA10-9F53-88F8-704CBE5EA2BA}"/>
              </a:ext>
            </a:extLst>
          </p:cNvPr>
          <p:cNvPicPr>
            <a:picLocks noChangeAspect="1"/>
          </p:cNvPicPr>
          <p:nvPr/>
        </p:nvPicPr>
        <p:blipFill>
          <a:blip r:embed="rId5"/>
          <a:stretch>
            <a:fillRect/>
          </a:stretch>
        </p:blipFill>
        <p:spPr>
          <a:xfrm>
            <a:off x="9834161" y="3707526"/>
            <a:ext cx="227163" cy="234351"/>
          </a:xfrm>
          <a:prstGeom prst="rect">
            <a:avLst/>
          </a:prstGeom>
        </p:spPr>
      </p:pic>
      <p:sp>
        <p:nvSpPr>
          <p:cNvPr id="51" name="ZoneTexte 50">
            <a:extLst>
              <a:ext uri="{FF2B5EF4-FFF2-40B4-BE49-F238E27FC236}">
                <a16:creationId xmlns:a16="http://schemas.microsoft.com/office/drawing/2014/main" id="{BFA63FC4-274F-B9A3-E251-92A184A907B1}"/>
              </a:ext>
            </a:extLst>
          </p:cNvPr>
          <p:cNvSpPr txBox="1"/>
          <p:nvPr/>
        </p:nvSpPr>
        <p:spPr>
          <a:xfrm>
            <a:off x="7747116" y="3610334"/>
            <a:ext cx="1845427" cy="461665"/>
          </a:xfrm>
          <a:prstGeom prst="rect">
            <a:avLst/>
          </a:prstGeom>
          <a:noFill/>
          <a:ln>
            <a:solidFill>
              <a:schemeClr val="tx1">
                <a:lumMod val="95000"/>
                <a:lumOff val="5000"/>
              </a:schemeClr>
            </a:solidFill>
          </a:ln>
        </p:spPr>
        <p:txBody>
          <a:bodyPr wrap="square">
            <a:spAutoFit/>
          </a:bodyPr>
          <a:lstStyle/>
          <a:p>
            <a:r>
              <a:rPr lang="fr-FR" sz="1200" b="1" dirty="0">
                <a:cs typeface="Calibri"/>
              </a:rPr>
              <a:t>I </a:t>
            </a:r>
            <a:r>
              <a:rPr lang="fr-FR" sz="1200" b="1" dirty="0" err="1">
                <a:cs typeface="Calibri"/>
              </a:rPr>
              <a:t>read</a:t>
            </a:r>
            <a:r>
              <a:rPr lang="fr-FR" sz="1200" b="1" dirty="0">
                <a:cs typeface="Calibri"/>
              </a:rPr>
              <a:t> and </a:t>
            </a:r>
            <a:r>
              <a:rPr lang="fr-FR" sz="1200" b="1" dirty="0" err="1">
                <a:cs typeface="Calibri"/>
              </a:rPr>
              <a:t>accept</a:t>
            </a:r>
            <a:r>
              <a:rPr lang="fr-FR" sz="1200" b="1" dirty="0">
                <a:cs typeface="Calibri"/>
              </a:rPr>
              <a:t> the  </a:t>
            </a:r>
            <a:r>
              <a:rPr lang="fr-FR" sz="1200" b="1" dirty="0" err="1">
                <a:cs typeface="Calibri"/>
              </a:rPr>
              <a:t>terms</a:t>
            </a:r>
            <a:r>
              <a:rPr lang="fr-FR" sz="1200" b="1" dirty="0">
                <a:cs typeface="Calibri"/>
              </a:rPr>
              <a:t> and conditions  </a:t>
            </a:r>
            <a:endParaRPr lang="fr-FR" sz="1200" b="1" dirty="0"/>
          </a:p>
        </p:txBody>
      </p:sp>
      <p:sp>
        <p:nvSpPr>
          <p:cNvPr id="53" name="ZoneTexte 52">
            <a:extLst>
              <a:ext uri="{FF2B5EF4-FFF2-40B4-BE49-F238E27FC236}">
                <a16:creationId xmlns:a16="http://schemas.microsoft.com/office/drawing/2014/main" id="{0FDD56B4-BD76-8D8D-921C-528FCDD2FFB6}"/>
              </a:ext>
            </a:extLst>
          </p:cNvPr>
          <p:cNvSpPr txBox="1"/>
          <p:nvPr/>
        </p:nvSpPr>
        <p:spPr>
          <a:xfrm>
            <a:off x="3034259" y="-736519"/>
            <a:ext cx="6123482" cy="461665"/>
          </a:xfrm>
          <a:prstGeom prst="rect">
            <a:avLst/>
          </a:prstGeom>
          <a:noFill/>
        </p:spPr>
        <p:txBody>
          <a:bodyPr wrap="square">
            <a:spAutoFit/>
          </a:bodyPr>
          <a:lstStyle/>
          <a:p>
            <a:pPr algn="ctr"/>
            <a:r>
              <a:rPr lang="fr-FR" sz="2400" dirty="0">
                <a:cs typeface="Calibri"/>
              </a:rPr>
              <a:t>Home Page</a:t>
            </a:r>
            <a:endParaRPr lang="fr-FR" sz="2400" dirty="0"/>
          </a:p>
        </p:txBody>
      </p:sp>
    </p:spTree>
    <p:extLst>
      <p:ext uri="{BB962C8B-B14F-4D97-AF65-F5344CB8AC3E}">
        <p14:creationId xmlns:p14="http://schemas.microsoft.com/office/powerpoint/2010/main" val="348076003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345914" y="1256162"/>
            <a:ext cx="7978733" cy="4324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cs typeface="Calibri"/>
              </a:rPr>
              <a:t>  </a:t>
            </a:r>
            <a:r>
              <a:rPr lang="fr-FR" dirty="0" err="1">
                <a:solidFill>
                  <a:schemeClr val="tx1"/>
                </a:solidFill>
                <a:cs typeface="Calibri"/>
              </a:rPr>
              <a:t>Ranking</a:t>
            </a:r>
            <a:r>
              <a:rPr lang="fr-FR" dirty="0">
                <a:solidFill>
                  <a:schemeClr val="tx1"/>
                </a:solidFill>
                <a:cs typeface="Calibri"/>
              </a:rPr>
              <a:t>                    </a:t>
            </a:r>
            <a:r>
              <a:rPr lang="fr-FR"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344045" y="1694787"/>
            <a:ext cx="7978733" cy="363590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D2E8AADB-6BF1-35AB-EF8A-19E14547F7A1}"/>
              </a:ext>
            </a:extLst>
          </p:cNvPr>
          <p:cNvSpPr/>
          <p:nvPr/>
        </p:nvSpPr>
        <p:spPr>
          <a:xfrm>
            <a:off x="2774496" y="1946810"/>
            <a:ext cx="2394857" cy="27808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cs typeface="Calibri"/>
            </a:endParaRPr>
          </a:p>
        </p:txBody>
      </p:sp>
      <p:sp>
        <p:nvSpPr>
          <p:cNvPr id="17" name="ZoneTexte 16">
            <a:extLst>
              <a:ext uri="{FF2B5EF4-FFF2-40B4-BE49-F238E27FC236}">
                <a16:creationId xmlns:a16="http://schemas.microsoft.com/office/drawing/2014/main" id="{ECD09653-3032-6FD4-A943-7132A078A1CE}"/>
              </a:ext>
            </a:extLst>
          </p:cNvPr>
          <p:cNvSpPr txBox="1"/>
          <p:nvPr/>
        </p:nvSpPr>
        <p:spPr>
          <a:xfrm>
            <a:off x="3137765" y="2174421"/>
            <a:ext cx="1365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Solo </a:t>
            </a:r>
            <a:r>
              <a:rPr lang="fr-FR" dirty="0" err="1">
                <a:ea typeface="+mn-lt"/>
                <a:cs typeface="+mn-lt"/>
              </a:rPr>
              <a:t>game</a:t>
            </a:r>
          </a:p>
        </p:txBody>
      </p:sp>
      <p:sp>
        <p:nvSpPr>
          <p:cNvPr id="19" name="Rectangle 18">
            <a:extLst>
              <a:ext uri="{FF2B5EF4-FFF2-40B4-BE49-F238E27FC236}">
                <a16:creationId xmlns:a16="http://schemas.microsoft.com/office/drawing/2014/main" id="{C52CA7B1-B825-1472-CE3A-021B20D68D12}"/>
              </a:ext>
            </a:extLst>
          </p:cNvPr>
          <p:cNvSpPr/>
          <p:nvPr/>
        </p:nvSpPr>
        <p:spPr>
          <a:xfrm>
            <a:off x="3241097" y="2718707"/>
            <a:ext cx="1434935" cy="40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err="1">
                <a:solidFill>
                  <a:schemeClr val="tx1"/>
                </a:solidFill>
                <a:cs typeface="Calibri"/>
              </a:rPr>
              <a:t>Easy</a:t>
            </a:r>
            <a:endParaRPr lang="fr-FR" dirty="0" err="1">
              <a:solidFill>
                <a:schemeClr val="tx1"/>
              </a:solidFill>
            </a:endParaRPr>
          </a:p>
        </p:txBody>
      </p:sp>
      <p:sp>
        <p:nvSpPr>
          <p:cNvPr id="21" name="Rectangle 20">
            <a:extLst>
              <a:ext uri="{FF2B5EF4-FFF2-40B4-BE49-F238E27FC236}">
                <a16:creationId xmlns:a16="http://schemas.microsoft.com/office/drawing/2014/main" id="{77755EB1-C581-5AA4-7197-95D1C926655C}"/>
              </a:ext>
            </a:extLst>
          </p:cNvPr>
          <p:cNvSpPr/>
          <p:nvPr/>
        </p:nvSpPr>
        <p:spPr>
          <a:xfrm>
            <a:off x="3241097" y="3391642"/>
            <a:ext cx="1434935" cy="40574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err="1">
                <a:solidFill>
                  <a:schemeClr val="tx1"/>
                </a:solidFill>
                <a:cs typeface="Calibri"/>
              </a:rPr>
              <a:t>Mid</a:t>
            </a:r>
            <a:endParaRPr lang="fr-FR" dirty="0" err="1">
              <a:solidFill>
                <a:schemeClr val="tx1"/>
              </a:solidFill>
            </a:endParaRPr>
          </a:p>
        </p:txBody>
      </p:sp>
      <p:sp>
        <p:nvSpPr>
          <p:cNvPr id="22" name="Rectangle 21">
            <a:extLst>
              <a:ext uri="{FF2B5EF4-FFF2-40B4-BE49-F238E27FC236}">
                <a16:creationId xmlns:a16="http://schemas.microsoft.com/office/drawing/2014/main" id="{E99AA863-72C4-1BB0-EFC9-E1E1FA2D01D1}"/>
              </a:ext>
            </a:extLst>
          </p:cNvPr>
          <p:cNvSpPr/>
          <p:nvPr/>
        </p:nvSpPr>
        <p:spPr>
          <a:xfrm>
            <a:off x="3260146" y="4044784"/>
            <a:ext cx="1434935" cy="4057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fr-FR" dirty="0">
                <a:solidFill>
                  <a:schemeClr val="tx1"/>
                </a:solidFill>
                <a:cs typeface="Calibri"/>
              </a:rPr>
              <a:t>Expert</a:t>
            </a:r>
            <a:endParaRPr lang="fr-FR" dirty="0" err="1">
              <a:solidFill>
                <a:schemeClr val="tx1"/>
              </a:solidFill>
            </a:endParaRPr>
          </a:p>
        </p:txBody>
      </p:sp>
      <p:sp>
        <p:nvSpPr>
          <p:cNvPr id="24" name="Rectangle 23">
            <a:extLst>
              <a:ext uri="{FF2B5EF4-FFF2-40B4-BE49-F238E27FC236}">
                <a16:creationId xmlns:a16="http://schemas.microsoft.com/office/drawing/2014/main" id="{8198227F-1879-ECEC-4AEA-EA0D22F576AC}"/>
              </a:ext>
            </a:extLst>
          </p:cNvPr>
          <p:cNvSpPr/>
          <p:nvPr/>
        </p:nvSpPr>
        <p:spPr>
          <a:xfrm>
            <a:off x="5113850" y="1694787"/>
            <a:ext cx="2621355" cy="61609"/>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734302" y="1688635"/>
            <a:ext cx="2588175" cy="676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344045" y="1689506"/>
            <a:ext cx="2753462" cy="61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4A7A5B9E-1896-85DA-90A5-A5C3C47D5E45}"/>
              </a:ext>
            </a:extLst>
          </p:cNvPr>
          <p:cNvSpPr/>
          <p:nvPr/>
        </p:nvSpPr>
        <p:spPr>
          <a:xfrm>
            <a:off x="7575096" y="1946810"/>
            <a:ext cx="2394857" cy="27808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cs typeface="Calibri"/>
            </a:endParaRPr>
          </a:p>
        </p:txBody>
      </p:sp>
      <p:sp>
        <p:nvSpPr>
          <p:cNvPr id="31" name="ZoneTexte 30">
            <a:extLst>
              <a:ext uri="{FF2B5EF4-FFF2-40B4-BE49-F238E27FC236}">
                <a16:creationId xmlns:a16="http://schemas.microsoft.com/office/drawing/2014/main" id="{8D3FF2F2-5107-0757-3538-BE3950A236A4}"/>
              </a:ext>
            </a:extLst>
          </p:cNvPr>
          <p:cNvSpPr txBox="1"/>
          <p:nvPr/>
        </p:nvSpPr>
        <p:spPr>
          <a:xfrm>
            <a:off x="8050109" y="2174421"/>
            <a:ext cx="1365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1 Vs 1</a:t>
            </a:r>
          </a:p>
        </p:txBody>
      </p:sp>
      <p:sp>
        <p:nvSpPr>
          <p:cNvPr id="33" name="Rectangle 32">
            <a:extLst>
              <a:ext uri="{FF2B5EF4-FFF2-40B4-BE49-F238E27FC236}">
                <a16:creationId xmlns:a16="http://schemas.microsoft.com/office/drawing/2014/main" id="{CA0DEB15-6E1C-62CE-9218-B89A150AEE17}"/>
              </a:ext>
            </a:extLst>
          </p:cNvPr>
          <p:cNvSpPr/>
          <p:nvPr/>
        </p:nvSpPr>
        <p:spPr>
          <a:xfrm>
            <a:off x="8079797" y="2718707"/>
            <a:ext cx="1434935" cy="40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Easy</a:t>
            </a:r>
            <a:endParaRPr lang="fr-FR" dirty="0" err="1">
              <a:solidFill>
                <a:schemeClr val="tx1"/>
              </a:solidFill>
            </a:endParaRPr>
          </a:p>
        </p:txBody>
      </p:sp>
      <p:sp>
        <p:nvSpPr>
          <p:cNvPr id="35" name="Rectangle 34">
            <a:extLst>
              <a:ext uri="{FF2B5EF4-FFF2-40B4-BE49-F238E27FC236}">
                <a16:creationId xmlns:a16="http://schemas.microsoft.com/office/drawing/2014/main" id="{E389708F-9B49-FFE6-8187-2AC2B68A7619}"/>
              </a:ext>
            </a:extLst>
          </p:cNvPr>
          <p:cNvSpPr/>
          <p:nvPr/>
        </p:nvSpPr>
        <p:spPr>
          <a:xfrm>
            <a:off x="8079797" y="3391642"/>
            <a:ext cx="1434935" cy="40574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err="1">
                <a:solidFill>
                  <a:schemeClr val="tx1"/>
                </a:solidFill>
                <a:cs typeface="Calibri"/>
              </a:rPr>
              <a:t>Mid</a:t>
            </a:r>
            <a:endParaRPr lang="fr-FR" dirty="0" err="1">
              <a:solidFill>
                <a:schemeClr val="tx1"/>
              </a:solidFill>
            </a:endParaRPr>
          </a:p>
        </p:txBody>
      </p:sp>
      <p:sp>
        <p:nvSpPr>
          <p:cNvPr id="37" name="Rectangle 36">
            <a:extLst>
              <a:ext uri="{FF2B5EF4-FFF2-40B4-BE49-F238E27FC236}">
                <a16:creationId xmlns:a16="http://schemas.microsoft.com/office/drawing/2014/main" id="{4C9BF78F-5943-949D-3A69-B1E839A93CC6}"/>
              </a:ext>
            </a:extLst>
          </p:cNvPr>
          <p:cNvSpPr/>
          <p:nvPr/>
        </p:nvSpPr>
        <p:spPr>
          <a:xfrm>
            <a:off x="8079796" y="4044784"/>
            <a:ext cx="1434935" cy="4057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fr-FR" dirty="0">
                <a:solidFill>
                  <a:schemeClr val="tx1"/>
                </a:solidFill>
                <a:cs typeface="Calibri"/>
              </a:rPr>
              <a:t>Expert</a:t>
            </a:r>
            <a:endParaRPr lang="fr-FR" dirty="0" err="1">
              <a:solidFill>
                <a:schemeClr val="tx1"/>
              </a:solidFill>
            </a:endParaRPr>
          </a:p>
        </p:txBody>
      </p:sp>
      <p:sp>
        <p:nvSpPr>
          <p:cNvPr id="38" name="Organigramme : Connecteur 37">
            <a:extLst>
              <a:ext uri="{FF2B5EF4-FFF2-40B4-BE49-F238E27FC236}">
                <a16:creationId xmlns:a16="http://schemas.microsoft.com/office/drawing/2014/main" id="{C91E6A6E-A188-B318-E1D9-E7AB15BD47CC}"/>
              </a:ext>
            </a:extLst>
          </p:cNvPr>
          <p:cNvSpPr/>
          <p:nvPr/>
        </p:nvSpPr>
        <p:spPr>
          <a:xfrm>
            <a:off x="6029325" y="2356484"/>
            <a:ext cx="609600" cy="5238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9" name="Organigramme : Connecteur 38">
            <a:extLst>
              <a:ext uri="{FF2B5EF4-FFF2-40B4-BE49-F238E27FC236}">
                <a16:creationId xmlns:a16="http://schemas.microsoft.com/office/drawing/2014/main" id="{E6566D52-A942-9B11-669F-E1D402E12CE5}"/>
              </a:ext>
            </a:extLst>
          </p:cNvPr>
          <p:cNvSpPr/>
          <p:nvPr/>
        </p:nvSpPr>
        <p:spPr>
          <a:xfrm>
            <a:off x="6029325" y="3166109"/>
            <a:ext cx="609600" cy="52387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2">
            <a:extLst>
              <a:ext uri="{FF2B5EF4-FFF2-40B4-BE49-F238E27FC236}">
                <a16:creationId xmlns:a16="http://schemas.microsoft.com/office/drawing/2014/main" id="{60DE526D-97D6-FF99-4B68-4D13AA3CBE90}"/>
              </a:ext>
            </a:extLst>
          </p:cNvPr>
          <p:cNvPicPr>
            <a:picLocks noChangeAspect="1"/>
          </p:cNvPicPr>
          <p:nvPr/>
        </p:nvPicPr>
        <p:blipFill>
          <a:blip r:embed="rId3"/>
          <a:stretch>
            <a:fillRect/>
          </a:stretch>
        </p:blipFill>
        <p:spPr>
          <a:xfrm>
            <a:off x="6062663" y="4043363"/>
            <a:ext cx="581025" cy="58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ZoneTexte 2">
            <a:extLst>
              <a:ext uri="{FF2B5EF4-FFF2-40B4-BE49-F238E27FC236}">
                <a16:creationId xmlns:a16="http://schemas.microsoft.com/office/drawing/2014/main" id="{8AB60687-BB21-31F7-1526-3CDBBF1E458C}"/>
              </a:ext>
            </a:extLst>
          </p:cNvPr>
          <p:cNvSpPr txBox="1"/>
          <p:nvPr/>
        </p:nvSpPr>
        <p:spPr>
          <a:xfrm>
            <a:off x="2435124" y="1278671"/>
            <a:ext cx="798886"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900" b="1" dirty="0">
                <a:cs typeface="Calibri"/>
              </a:rPr>
              <a:t>LOGO</a:t>
            </a:r>
            <a:endParaRPr lang="fr-FR" sz="1900" b="1" dirty="0"/>
          </a:p>
        </p:txBody>
      </p:sp>
      <p:sp>
        <p:nvSpPr>
          <p:cNvPr id="4" name="ZoneTexte 3">
            <a:extLst>
              <a:ext uri="{FF2B5EF4-FFF2-40B4-BE49-F238E27FC236}">
                <a16:creationId xmlns:a16="http://schemas.microsoft.com/office/drawing/2014/main" id="{B9512C43-467B-B0C0-2382-176F7AC7B675}"/>
              </a:ext>
            </a:extLst>
          </p:cNvPr>
          <p:cNvSpPr txBox="1"/>
          <p:nvPr/>
        </p:nvSpPr>
        <p:spPr>
          <a:xfrm>
            <a:off x="4565615" y="346994"/>
            <a:ext cx="34823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cs typeface="Calibri"/>
              </a:rPr>
              <a:t>Home page </a:t>
            </a:r>
            <a:r>
              <a:rPr lang="fr-FR" sz="2800" dirty="0" err="1">
                <a:cs typeface="Calibri"/>
              </a:rPr>
              <a:t>connected</a:t>
            </a:r>
            <a:endParaRPr lang="fr-FR" sz="2800" dirty="0" err="1"/>
          </a:p>
        </p:txBody>
      </p:sp>
      <p:pic>
        <p:nvPicPr>
          <p:cNvPr id="8" name="Image 7">
            <a:extLst>
              <a:ext uri="{FF2B5EF4-FFF2-40B4-BE49-F238E27FC236}">
                <a16:creationId xmlns:a16="http://schemas.microsoft.com/office/drawing/2014/main" id="{F0D10F29-6565-622D-DB58-9221029D8ADF}"/>
              </a:ext>
            </a:extLst>
          </p:cNvPr>
          <p:cNvPicPr>
            <a:picLocks noChangeAspect="1"/>
          </p:cNvPicPr>
          <p:nvPr/>
        </p:nvPicPr>
        <p:blipFill>
          <a:blip r:embed="rId4"/>
          <a:stretch>
            <a:fillRect/>
          </a:stretch>
        </p:blipFill>
        <p:spPr>
          <a:xfrm>
            <a:off x="9736344" y="1343737"/>
            <a:ext cx="290156" cy="283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4504100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345914" y="1256162"/>
            <a:ext cx="7978733" cy="4324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cs typeface="Calibri"/>
              </a:rPr>
              <a:t>  </a:t>
            </a:r>
            <a:r>
              <a:rPr lang="fr-FR" dirty="0" err="1">
                <a:solidFill>
                  <a:schemeClr val="tx1"/>
                </a:solidFill>
                <a:cs typeface="Calibri"/>
              </a:rPr>
              <a:t>Ranking</a:t>
            </a:r>
            <a:r>
              <a:rPr lang="fr-FR" dirty="0">
                <a:solidFill>
                  <a:schemeClr val="tx1"/>
                </a:solidFill>
                <a:cs typeface="Calibri"/>
              </a:rPr>
              <a:t>                    Login/</a:t>
            </a:r>
            <a:r>
              <a:rPr lang="fr-FR" dirty="0" err="1">
                <a:solidFill>
                  <a:schemeClr val="tx1"/>
                </a:solidFill>
                <a:cs typeface="Calibri"/>
              </a:rPr>
              <a:t>Register</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344045" y="1693456"/>
            <a:ext cx="7979335" cy="357418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98227F-1879-ECEC-4AEA-EA0D22F576AC}"/>
              </a:ext>
            </a:extLst>
          </p:cNvPr>
          <p:cNvSpPr/>
          <p:nvPr/>
        </p:nvSpPr>
        <p:spPr>
          <a:xfrm>
            <a:off x="5113158" y="1686299"/>
            <a:ext cx="2621355" cy="68991"/>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735205" y="1679615"/>
            <a:ext cx="2588175" cy="756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344045" y="1689506"/>
            <a:ext cx="2753462" cy="61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8" name="Organigramme : Connecteur 37">
            <a:extLst>
              <a:ext uri="{FF2B5EF4-FFF2-40B4-BE49-F238E27FC236}">
                <a16:creationId xmlns:a16="http://schemas.microsoft.com/office/drawing/2014/main" id="{C91E6A6E-A188-B318-E1D9-E7AB15BD47CC}"/>
              </a:ext>
            </a:extLst>
          </p:cNvPr>
          <p:cNvSpPr/>
          <p:nvPr/>
        </p:nvSpPr>
        <p:spPr>
          <a:xfrm>
            <a:off x="6029325" y="2356484"/>
            <a:ext cx="609600" cy="5238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9" name="Organigramme : Connecteur 38">
            <a:extLst>
              <a:ext uri="{FF2B5EF4-FFF2-40B4-BE49-F238E27FC236}">
                <a16:creationId xmlns:a16="http://schemas.microsoft.com/office/drawing/2014/main" id="{E6566D52-A942-9B11-669F-E1D402E12CE5}"/>
              </a:ext>
            </a:extLst>
          </p:cNvPr>
          <p:cNvSpPr/>
          <p:nvPr/>
        </p:nvSpPr>
        <p:spPr>
          <a:xfrm>
            <a:off x="6029325" y="3166109"/>
            <a:ext cx="609600" cy="52387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2">
            <a:extLst>
              <a:ext uri="{FF2B5EF4-FFF2-40B4-BE49-F238E27FC236}">
                <a16:creationId xmlns:a16="http://schemas.microsoft.com/office/drawing/2014/main" id="{60DE526D-97D6-FF99-4B68-4D13AA3CBE90}"/>
              </a:ext>
            </a:extLst>
          </p:cNvPr>
          <p:cNvPicPr>
            <a:picLocks noChangeAspect="1"/>
          </p:cNvPicPr>
          <p:nvPr/>
        </p:nvPicPr>
        <p:blipFill>
          <a:blip r:embed="rId3"/>
          <a:stretch>
            <a:fillRect/>
          </a:stretch>
        </p:blipFill>
        <p:spPr>
          <a:xfrm>
            <a:off x="6062663" y="4043363"/>
            <a:ext cx="581025" cy="58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ZoneTexte 2">
            <a:extLst>
              <a:ext uri="{FF2B5EF4-FFF2-40B4-BE49-F238E27FC236}">
                <a16:creationId xmlns:a16="http://schemas.microsoft.com/office/drawing/2014/main" id="{8AB60687-BB21-31F7-1526-3CDBBF1E458C}"/>
              </a:ext>
            </a:extLst>
          </p:cNvPr>
          <p:cNvSpPr txBox="1"/>
          <p:nvPr/>
        </p:nvSpPr>
        <p:spPr>
          <a:xfrm>
            <a:off x="2461260" y="1308735"/>
            <a:ext cx="91059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900" b="1" dirty="0">
                <a:cs typeface="Calibri"/>
              </a:rPr>
              <a:t>LOGO</a:t>
            </a:r>
            <a:endParaRPr lang="fr-FR" sz="1900" b="1" dirty="0"/>
          </a:p>
        </p:txBody>
      </p:sp>
      <p:sp>
        <p:nvSpPr>
          <p:cNvPr id="4" name="ZoneTexte 3">
            <a:extLst>
              <a:ext uri="{FF2B5EF4-FFF2-40B4-BE49-F238E27FC236}">
                <a16:creationId xmlns:a16="http://schemas.microsoft.com/office/drawing/2014/main" id="{B9512C43-467B-B0C0-2382-176F7AC7B675}"/>
              </a:ext>
            </a:extLst>
          </p:cNvPr>
          <p:cNvSpPr txBox="1"/>
          <p:nvPr/>
        </p:nvSpPr>
        <p:spPr>
          <a:xfrm>
            <a:off x="4567769" y="358828"/>
            <a:ext cx="34823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cs typeface="Calibri"/>
              </a:rPr>
              <a:t>Home page anonyme</a:t>
            </a:r>
            <a:endParaRPr lang="fr-FR" sz="2800" dirty="0" err="1"/>
          </a:p>
        </p:txBody>
      </p:sp>
      <p:sp>
        <p:nvSpPr>
          <p:cNvPr id="8" name="Rectangle 7">
            <a:extLst>
              <a:ext uri="{FF2B5EF4-FFF2-40B4-BE49-F238E27FC236}">
                <a16:creationId xmlns:a16="http://schemas.microsoft.com/office/drawing/2014/main" id="{CD0749FB-372E-0258-DD21-66476BBDDAD6}"/>
              </a:ext>
            </a:extLst>
          </p:cNvPr>
          <p:cNvSpPr/>
          <p:nvPr/>
        </p:nvSpPr>
        <p:spPr>
          <a:xfrm>
            <a:off x="2705728" y="1946810"/>
            <a:ext cx="2394857" cy="27808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cs typeface="Calibri"/>
            </a:endParaRPr>
          </a:p>
        </p:txBody>
      </p:sp>
      <p:sp>
        <p:nvSpPr>
          <p:cNvPr id="9" name="ZoneTexte 8">
            <a:extLst>
              <a:ext uri="{FF2B5EF4-FFF2-40B4-BE49-F238E27FC236}">
                <a16:creationId xmlns:a16="http://schemas.microsoft.com/office/drawing/2014/main" id="{F6A9A193-FA5C-795B-69DB-9938D459629F}"/>
              </a:ext>
            </a:extLst>
          </p:cNvPr>
          <p:cNvSpPr txBox="1"/>
          <p:nvPr/>
        </p:nvSpPr>
        <p:spPr>
          <a:xfrm>
            <a:off x="3084674" y="2171818"/>
            <a:ext cx="1365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Solo </a:t>
            </a:r>
            <a:r>
              <a:rPr lang="fr-FR" dirty="0" err="1">
                <a:ea typeface="+mn-lt"/>
                <a:cs typeface="+mn-lt"/>
              </a:rPr>
              <a:t>game</a:t>
            </a:r>
          </a:p>
        </p:txBody>
      </p:sp>
      <p:sp>
        <p:nvSpPr>
          <p:cNvPr id="10" name="Rectangle 9">
            <a:extLst>
              <a:ext uri="{FF2B5EF4-FFF2-40B4-BE49-F238E27FC236}">
                <a16:creationId xmlns:a16="http://schemas.microsoft.com/office/drawing/2014/main" id="{6A9E4A87-CFD0-339A-054C-ACD8C669FD71}"/>
              </a:ext>
            </a:extLst>
          </p:cNvPr>
          <p:cNvSpPr/>
          <p:nvPr/>
        </p:nvSpPr>
        <p:spPr>
          <a:xfrm>
            <a:off x="3185688" y="2716505"/>
            <a:ext cx="1434935" cy="40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err="1">
                <a:solidFill>
                  <a:schemeClr val="tx1"/>
                </a:solidFill>
                <a:cs typeface="Calibri"/>
              </a:rPr>
              <a:t>Easy</a:t>
            </a:r>
            <a:endParaRPr lang="fr-FR" dirty="0" err="1">
              <a:solidFill>
                <a:schemeClr val="tx1"/>
              </a:solidFill>
            </a:endParaRPr>
          </a:p>
        </p:txBody>
      </p:sp>
      <p:sp>
        <p:nvSpPr>
          <p:cNvPr id="11" name="Rectangle 10">
            <a:extLst>
              <a:ext uri="{FF2B5EF4-FFF2-40B4-BE49-F238E27FC236}">
                <a16:creationId xmlns:a16="http://schemas.microsoft.com/office/drawing/2014/main" id="{F188FDC9-292A-3966-599D-0DC10C78771A}"/>
              </a:ext>
            </a:extLst>
          </p:cNvPr>
          <p:cNvSpPr/>
          <p:nvPr/>
        </p:nvSpPr>
        <p:spPr>
          <a:xfrm>
            <a:off x="3166641" y="3391642"/>
            <a:ext cx="1434935" cy="40574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err="1">
                <a:solidFill>
                  <a:schemeClr val="tx1"/>
                </a:solidFill>
                <a:cs typeface="Calibri"/>
              </a:rPr>
              <a:t>Mid</a:t>
            </a:r>
            <a:endParaRPr lang="fr-FR" dirty="0" err="1">
              <a:solidFill>
                <a:schemeClr val="tx1"/>
              </a:solidFill>
            </a:endParaRPr>
          </a:p>
        </p:txBody>
      </p:sp>
      <p:sp>
        <p:nvSpPr>
          <p:cNvPr id="12" name="Rectangle 11">
            <a:extLst>
              <a:ext uri="{FF2B5EF4-FFF2-40B4-BE49-F238E27FC236}">
                <a16:creationId xmlns:a16="http://schemas.microsoft.com/office/drawing/2014/main" id="{E095F2B8-5F84-4034-6797-70702A859835}"/>
              </a:ext>
            </a:extLst>
          </p:cNvPr>
          <p:cNvSpPr/>
          <p:nvPr/>
        </p:nvSpPr>
        <p:spPr>
          <a:xfrm>
            <a:off x="3185688" y="4043363"/>
            <a:ext cx="1434935" cy="4057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fr-FR" dirty="0">
                <a:solidFill>
                  <a:schemeClr val="tx1"/>
                </a:solidFill>
                <a:cs typeface="Calibri"/>
              </a:rPr>
              <a:t>Expert</a:t>
            </a:r>
            <a:endParaRPr lang="fr-FR" dirty="0" err="1">
              <a:solidFill>
                <a:schemeClr val="tx1"/>
              </a:solidFill>
            </a:endParaRPr>
          </a:p>
        </p:txBody>
      </p:sp>
      <p:sp>
        <p:nvSpPr>
          <p:cNvPr id="13" name="Rectangle 12">
            <a:extLst>
              <a:ext uri="{FF2B5EF4-FFF2-40B4-BE49-F238E27FC236}">
                <a16:creationId xmlns:a16="http://schemas.microsoft.com/office/drawing/2014/main" id="{D9B44485-0FE1-5D71-C10F-36705F8AD328}"/>
              </a:ext>
            </a:extLst>
          </p:cNvPr>
          <p:cNvSpPr/>
          <p:nvPr/>
        </p:nvSpPr>
        <p:spPr>
          <a:xfrm>
            <a:off x="7575096" y="1946810"/>
            <a:ext cx="2394857" cy="27808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cs typeface="Calibri"/>
            </a:endParaRPr>
          </a:p>
        </p:txBody>
      </p:sp>
      <p:sp>
        <p:nvSpPr>
          <p:cNvPr id="14" name="ZoneTexte 13">
            <a:extLst>
              <a:ext uri="{FF2B5EF4-FFF2-40B4-BE49-F238E27FC236}">
                <a16:creationId xmlns:a16="http://schemas.microsoft.com/office/drawing/2014/main" id="{A25C5377-18FC-C1B5-E084-059CEB61092F}"/>
              </a:ext>
            </a:extLst>
          </p:cNvPr>
          <p:cNvSpPr txBox="1"/>
          <p:nvPr/>
        </p:nvSpPr>
        <p:spPr>
          <a:xfrm>
            <a:off x="8050109" y="2174421"/>
            <a:ext cx="1365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1 Vs 1</a:t>
            </a:r>
          </a:p>
        </p:txBody>
      </p:sp>
      <p:sp>
        <p:nvSpPr>
          <p:cNvPr id="16" name="Rectangle 15">
            <a:extLst>
              <a:ext uri="{FF2B5EF4-FFF2-40B4-BE49-F238E27FC236}">
                <a16:creationId xmlns:a16="http://schemas.microsoft.com/office/drawing/2014/main" id="{BCEEDB4B-A459-8472-44F2-262A07D1FC87}"/>
              </a:ext>
            </a:extLst>
          </p:cNvPr>
          <p:cNvSpPr/>
          <p:nvPr/>
        </p:nvSpPr>
        <p:spPr>
          <a:xfrm>
            <a:off x="8079797" y="2718707"/>
            <a:ext cx="1434935" cy="40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Easy</a:t>
            </a:r>
            <a:endParaRPr lang="fr-FR" dirty="0" err="1">
              <a:solidFill>
                <a:schemeClr val="tx1"/>
              </a:solidFill>
            </a:endParaRPr>
          </a:p>
        </p:txBody>
      </p:sp>
      <p:sp>
        <p:nvSpPr>
          <p:cNvPr id="18" name="Rectangle 17">
            <a:extLst>
              <a:ext uri="{FF2B5EF4-FFF2-40B4-BE49-F238E27FC236}">
                <a16:creationId xmlns:a16="http://schemas.microsoft.com/office/drawing/2014/main" id="{239A00F0-3AA4-8529-0EC2-1CAF8E9B53DD}"/>
              </a:ext>
            </a:extLst>
          </p:cNvPr>
          <p:cNvSpPr/>
          <p:nvPr/>
        </p:nvSpPr>
        <p:spPr>
          <a:xfrm>
            <a:off x="8079797" y="3391642"/>
            <a:ext cx="1434935" cy="40574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err="1">
                <a:solidFill>
                  <a:schemeClr val="tx1"/>
                </a:solidFill>
                <a:cs typeface="Calibri"/>
              </a:rPr>
              <a:t>Mid</a:t>
            </a:r>
            <a:endParaRPr lang="fr-FR" dirty="0" err="1">
              <a:solidFill>
                <a:schemeClr val="tx1"/>
              </a:solidFill>
            </a:endParaRPr>
          </a:p>
        </p:txBody>
      </p:sp>
      <p:sp>
        <p:nvSpPr>
          <p:cNvPr id="20" name="Rectangle 19">
            <a:extLst>
              <a:ext uri="{FF2B5EF4-FFF2-40B4-BE49-F238E27FC236}">
                <a16:creationId xmlns:a16="http://schemas.microsoft.com/office/drawing/2014/main" id="{43B17658-02FB-95A8-11F2-883CC6AD4B98}"/>
              </a:ext>
            </a:extLst>
          </p:cNvPr>
          <p:cNvSpPr/>
          <p:nvPr/>
        </p:nvSpPr>
        <p:spPr>
          <a:xfrm>
            <a:off x="8079796" y="4044784"/>
            <a:ext cx="1434935" cy="4057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fr-FR" dirty="0">
                <a:solidFill>
                  <a:schemeClr val="tx1"/>
                </a:solidFill>
                <a:cs typeface="Calibri"/>
              </a:rPr>
              <a:t>Expert</a:t>
            </a:r>
            <a:endParaRPr lang="fr-FR" dirty="0" err="1">
              <a:solidFill>
                <a:schemeClr val="tx1"/>
              </a:solidFill>
            </a:endParaRPr>
          </a:p>
        </p:txBody>
      </p:sp>
    </p:spTree>
    <p:extLst>
      <p:ext uri="{BB962C8B-B14F-4D97-AF65-F5344CB8AC3E}">
        <p14:creationId xmlns:p14="http://schemas.microsoft.com/office/powerpoint/2010/main" val="3004099464"/>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12564" y="1389512"/>
            <a:ext cx="7978733" cy="4324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Ranking</a:t>
            </a:r>
            <a:r>
              <a:rPr lang="fr-FR" dirty="0">
                <a:solidFill>
                  <a:schemeClr val="tx1"/>
                </a:solidFill>
                <a:cs typeface="Calibri"/>
              </a:rPr>
              <a:t>                    </a:t>
            </a:r>
            <a:r>
              <a:rPr lang="fr-FR" sz="1900" b="1"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10695" y="1820254"/>
            <a:ext cx="7978733" cy="358778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98227F-1879-ECEC-4AEA-EA0D22F576AC}"/>
              </a:ext>
            </a:extLst>
          </p:cNvPr>
          <p:cNvSpPr/>
          <p:nvPr/>
        </p:nvSpPr>
        <p:spPr>
          <a:xfrm>
            <a:off x="4981767" y="1820254"/>
            <a:ext cx="2621355" cy="61609"/>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615664" y="1820254"/>
            <a:ext cx="2575633" cy="6160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210695" y="1822856"/>
            <a:ext cx="2753462" cy="61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327910" y="1442085"/>
            <a:ext cx="9105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400" dirty="0">
                <a:cs typeface="Calibri"/>
              </a:rPr>
              <a:t>LOGO</a:t>
            </a:r>
            <a:endParaRPr lang="fr-FR" sz="1400" dirty="0"/>
          </a:p>
        </p:txBody>
      </p:sp>
      <p:sp>
        <p:nvSpPr>
          <p:cNvPr id="2" name="ZoneTexte 1">
            <a:extLst>
              <a:ext uri="{FF2B5EF4-FFF2-40B4-BE49-F238E27FC236}">
                <a16:creationId xmlns:a16="http://schemas.microsoft.com/office/drawing/2014/main" id="{2302F625-47A7-1BE9-536F-C59E3264834B}"/>
              </a:ext>
            </a:extLst>
          </p:cNvPr>
          <p:cNvSpPr txBox="1"/>
          <p:nvPr/>
        </p:nvSpPr>
        <p:spPr>
          <a:xfrm>
            <a:off x="4018127" y="2783489"/>
            <a:ext cx="50810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cs typeface="Calibri"/>
              </a:rPr>
              <a:t>You </a:t>
            </a:r>
            <a:r>
              <a:rPr lang="fr-FR" sz="2400" dirty="0" err="1">
                <a:cs typeface="Calibri"/>
              </a:rPr>
              <a:t>haven't</a:t>
            </a:r>
            <a:r>
              <a:rPr lang="fr-FR" sz="2400" dirty="0">
                <a:cs typeface="Calibri"/>
              </a:rPr>
              <a:t> </a:t>
            </a:r>
            <a:r>
              <a:rPr lang="fr-FR" sz="2400" dirty="0" err="1">
                <a:cs typeface="Calibri"/>
              </a:rPr>
              <a:t>played</a:t>
            </a:r>
            <a:r>
              <a:rPr lang="fr-FR" sz="2400" dirty="0">
                <a:cs typeface="Calibri"/>
              </a:rPr>
              <a:t> </a:t>
            </a:r>
            <a:r>
              <a:rPr lang="fr-FR" sz="2400" dirty="0" err="1">
                <a:solidFill>
                  <a:srgbClr val="FFFF00"/>
                </a:solidFill>
                <a:cs typeface="Calibri"/>
              </a:rPr>
              <a:t>any</a:t>
            </a:r>
            <a:r>
              <a:rPr lang="fr-FR" sz="2400" dirty="0">
                <a:solidFill>
                  <a:srgbClr val="FFFF00"/>
                </a:solidFill>
                <a:cs typeface="Calibri"/>
              </a:rPr>
              <a:t> solo </a:t>
            </a:r>
            <a:r>
              <a:rPr lang="fr-FR" sz="2400" dirty="0" err="1">
                <a:solidFill>
                  <a:srgbClr val="FFFF00"/>
                </a:solidFill>
                <a:cs typeface="Calibri"/>
              </a:rPr>
              <a:t>game</a:t>
            </a:r>
            <a:r>
              <a:rPr lang="fr-FR" sz="2400" dirty="0">
                <a:solidFill>
                  <a:srgbClr val="FFFF00"/>
                </a:solidFill>
                <a:cs typeface="Calibri"/>
              </a:rPr>
              <a:t> </a:t>
            </a:r>
            <a:r>
              <a:rPr lang="fr-FR" sz="2400" dirty="0" err="1">
                <a:solidFill>
                  <a:srgbClr val="FFFF00"/>
                </a:solidFill>
                <a:cs typeface="Calibri"/>
              </a:rPr>
              <a:t>yet</a:t>
            </a:r>
            <a:endParaRPr lang="fr-FR" sz="2400" dirty="0">
              <a:solidFill>
                <a:srgbClr val="FFFF00"/>
              </a:solidFill>
              <a:cs typeface="Calibri"/>
            </a:endParaRPr>
          </a:p>
          <a:p>
            <a:r>
              <a:rPr lang="fr-FR" sz="2400" dirty="0">
                <a:cs typeface="Calibri"/>
              </a:rPr>
              <a:t>              </a:t>
            </a:r>
            <a:r>
              <a:rPr lang="fr-FR" sz="2400" dirty="0">
                <a:solidFill>
                  <a:srgbClr val="000000"/>
                </a:solidFill>
                <a:cs typeface="Calibri"/>
              </a:rPr>
              <a:t>    </a:t>
            </a:r>
            <a:r>
              <a:rPr lang="fr-FR" sz="2400" dirty="0">
                <a:solidFill>
                  <a:srgbClr val="FF0000"/>
                </a:solidFill>
                <a:cs typeface="Calibri"/>
              </a:rPr>
              <a:t>Click </a:t>
            </a:r>
            <a:r>
              <a:rPr lang="fr-FR" sz="2400" dirty="0" err="1">
                <a:solidFill>
                  <a:srgbClr val="FF0000"/>
                </a:solidFill>
                <a:cs typeface="Calibri"/>
              </a:rPr>
              <a:t>here</a:t>
            </a:r>
            <a:r>
              <a:rPr lang="fr-FR" sz="2400" dirty="0">
                <a:solidFill>
                  <a:srgbClr val="FF0000"/>
                </a:solidFill>
                <a:cs typeface="Calibri"/>
              </a:rPr>
              <a:t> to </a:t>
            </a:r>
            <a:r>
              <a:rPr lang="fr-FR" sz="2400" dirty="0" err="1">
                <a:solidFill>
                  <a:srgbClr val="FF0000"/>
                </a:solidFill>
                <a:cs typeface="Calibri"/>
              </a:rPr>
              <a:t>play</a:t>
            </a:r>
            <a:endParaRPr lang="fr-FR" sz="2400" dirty="0">
              <a:solidFill>
                <a:srgbClr val="FF0000"/>
              </a:solidFill>
              <a:cs typeface="Calibri"/>
            </a:endParaRPr>
          </a:p>
        </p:txBody>
      </p:sp>
      <p:pic>
        <p:nvPicPr>
          <p:cNvPr id="8" name="Image 7">
            <a:extLst>
              <a:ext uri="{FF2B5EF4-FFF2-40B4-BE49-F238E27FC236}">
                <a16:creationId xmlns:a16="http://schemas.microsoft.com/office/drawing/2014/main" id="{DF7F4DDD-9056-5EBE-AA08-90146EC9C341}"/>
              </a:ext>
            </a:extLst>
          </p:cNvPr>
          <p:cNvPicPr>
            <a:picLocks noChangeAspect="1"/>
          </p:cNvPicPr>
          <p:nvPr/>
        </p:nvPicPr>
        <p:blipFill>
          <a:blip r:embed="rId3"/>
          <a:stretch>
            <a:fillRect/>
          </a:stretch>
        </p:blipFill>
        <p:spPr>
          <a:xfrm>
            <a:off x="9719012" y="1466783"/>
            <a:ext cx="290156" cy="283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ZoneTexte 9">
            <a:extLst>
              <a:ext uri="{FF2B5EF4-FFF2-40B4-BE49-F238E27FC236}">
                <a16:creationId xmlns:a16="http://schemas.microsoft.com/office/drawing/2014/main" id="{A368FC41-473A-9CDF-6701-CC9EFC691550}"/>
              </a:ext>
            </a:extLst>
          </p:cNvPr>
          <p:cNvSpPr txBox="1"/>
          <p:nvPr/>
        </p:nvSpPr>
        <p:spPr>
          <a:xfrm>
            <a:off x="5077598" y="487886"/>
            <a:ext cx="2429691" cy="521786"/>
          </a:xfrm>
          <a:prstGeom prst="rect">
            <a:avLst/>
          </a:prstGeom>
          <a:noFill/>
        </p:spPr>
        <p:txBody>
          <a:bodyPr wrap="square">
            <a:spAutoFit/>
          </a:bodyPr>
          <a:lstStyle/>
          <a:p>
            <a:r>
              <a:rPr lang="fr-FR" sz="2800" dirty="0" err="1">
                <a:cs typeface="Calibri"/>
              </a:rPr>
              <a:t>Statistic</a:t>
            </a:r>
            <a:r>
              <a:rPr lang="fr-FR" sz="2800" dirty="0">
                <a:cs typeface="Calibri"/>
              </a:rPr>
              <a:t> page </a:t>
            </a:r>
          </a:p>
        </p:txBody>
      </p:sp>
    </p:spTree>
    <p:extLst>
      <p:ext uri="{BB962C8B-B14F-4D97-AF65-F5344CB8AC3E}">
        <p14:creationId xmlns:p14="http://schemas.microsoft.com/office/powerpoint/2010/main" val="317860343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52869" y="1505789"/>
            <a:ext cx="7969208" cy="4515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Ranking</a:t>
            </a:r>
            <a:r>
              <a:rPr lang="fr-FR" dirty="0">
                <a:solidFill>
                  <a:schemeClr val="tx1"/>
                </a:solidFill>
                <a:cs typeface="Calibri"/>
              </a:rPr>
              <a:t>                    </a:t>
            </a:r>
            <a:r>
              <a:rPr lang="fr-FR" sz="1900" b="1"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52361" y="1955201"/>
            <a:ext cx="7966547" cy="35695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98227F-1879-ECEC-4AEA-EA0D22F576AC}"/>
              </a:ext>
            </a:extLst>
          </p:cNvPr>
          <p:cNvSpPr/>
          <p:nvPr/>
        </p:nvSpPr>
        <p:spPr>
          <a:xfrm>
            <a:off x="5022681" y="1962239"/>
            <a:ext cx="2621355" cy="59941"/>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644036" y="1952607"/>
            <a:ext cx="2574469" cy="695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252361" y="1961406"/>
            <a:ext cx="2753462" cy="61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236011" y="1614653"/>
            <a:ext cx="9105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400" dirty="0">
                <a:cs typeface="Calibri"/>
              </a:rPr>
              <a:t>LOGO</a:t>
            </a:r>
            <a:endParaRPr lang="fr-FR" sz="1400" dirty="0"/>
          </a:p>
        </p:txBody>
      </p:sp>
      <p:pic>
        <p:nvPicPr>
          <p:cNvPr id="7" name="Image 7">
            <a:extLst>
              <a:ext uri="{FF2B5EF4-FFF2-40B4-BE49-F238E27FC236}">
                <a16:creationId xmlns:a16="http://schemas.microsoft.com/office/drawing/2014/main" id="{BE430808-B1DD-A1DB-3B6B-E6F2D1A421F9}"/>
              </a:ext>
            </a:extLst>
          </p:cNvPr>
          <p:cNvPicPr>
            <a:picLocks noChangeAspect="1"/>
          </p:cNvPicPr>
          <p:nvPr/>
        </p:nvPicPr>
        <p:blipFill>
          <a:blip r:embed="rId3"/>
          <a:stretch>
            <a:fillRect/>
          </a:stretch>
        </p:blipFill>
        <p:spPr>
          <a:xfrm>
            <a:off x="9819079" y="1582806"/>
            <a:ext cx="322490" cy="3197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ZoneTexte 3">
            <a:extLst>
              <a:ext uri="{FF2B5EF4-FFF2-40B4-BE49-F238E27FC236}">
                <a16:creationId xmlns:a16="http://schemas.microsoft.com/office/drawing/2014/main" id="{B9512C43-467B-B0C0-2382-176F7AC7B675}"/>
              </a:ext>
            </a:extLst>
          </p:cNvPr>
          <p:cNvSpPr txBox="1"/>
          <p:nvPr/>
        </p:nvSpPr>
        <p:spPr>
          <a:xfrm>
            <a:off x="4861081" y="562559"/>
            <a:ext cx="2571379" cy="5203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err="1">
                <a:cs typeface="Calibri"/>
              </a:rPr>
              <a:t>Statistic</a:t>
            </a:r>
            <a:r>
              <a:rPr lang="fr-FR" sz="2800" dirty="0">
                <a:cs typeface="Calibri"/>
              </a:rPr>
              <a:t> page </a:t>
            </a:r>
          </a:p>
        </p:txBody>
      </p:sp>
      <p:pic>
        <p:nvPicPr>
          <p:cNvPr id="14" name="Image 12">
            <a:extLst>
              <a:ext uri="{FF2B5EF4-FFF2-40B4-BE49-F238E27FC236}">
                <a16:creationId xmlns:a16="http://schemas.microsoft.com/office/drawing/2014/main" id="{07067899-FECB-4ED4-806A-28BC70D97C50}"/>
              </a:ext>
            </a:extLst>
          </p:cNvPr>
          <p:cNvPicPr>
            <a:picLocks noChangeAspect="1"/>
          </p:cNvPicPr>
          <p:nvPr/>
        </p:nvPicPr>
        <p:blipFill>
          <a:blip r:embed="rId4"/>
          <a:stretch>
            <a:fillRect/>
          </a:stretch>
        </p:blipFill>
        <p:spPr>
          <a:xfrm>
            <a:off x="4192725" y="3517915"/>
            <a:ext cx="3908095" cy="531020"/>
          </a:xfrm>
          <a:prstGeom prst="rect">
            <a:avLst/>
          </a:prstGeom>
        </p:spPr>
      </p:pic>
      <p:sp>
        <p:nvSpPr>
          <p:cNvPr id="15" name="ZoneTexte 14">
            <a:extLst>
              <a:ext uri="{FF2B5EF4-FFF2-40B4-BE49-F238E27FC236}">
                <a16:creationId xmlns:a16="http://schemas.microsoft.com/office/drawing/2014/main" id="{B4F1BA64-27EA-621F-453B-008E31630279}"/>
              </a:ext>
            </a:extLst>
          </p:cNvPr>
          <p:cNvSpPr txBox="1"/>
          <p:nvPr/>
        </p:nvSpPr>
        <p:spPr>
          <a:xfrm>
            <a:off x="4206737" y="3635372"/>
            <a:ext cx="179201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solidFill>
                  <a:schemeClr val="bg1"/>
                </a:solidFill>
                <a:cs typeface="Calibri"/>
              </a:rPr>
              <a:t>Average </a:t>
            </a:r>
            <a:r>
              <a:rPr lang="fr-FR" sz="1200" dirty="0" err="1">
                <a:solidFill>
                  <a:schemeClr val="bg1"/>
                </a:solidFill>
                <a:cs typeface="Calibri"/>
              </a:rPr>
              <a:t>error</a:t>
            </a:r>
            <a:r>
              <a:rPr lang="fr-FR" sz="1200" dirty="0">
                <a:solidFill>
                  <a:schemeClr val="bg1"/>
                </a:solidFill>
                <a:cs typeface="Calibri"/>
              </a:rPr>
              <a:t> per </a:t>
            </a:r>
            <a:r>
              <a:rPr lang="fr-FR" sz="1200" dirty="0" err="1">
                <a:solidFill>
                  <a:schemeClr val="bg1"/>
                </a:solidFill>
                <a:cs typeface="Calibri"/>
              </a:rPr>
              <a:t>game</a:t>
            </a:r>
            <a:endParaRPr lang="fr-FR" sz="1200" dirty="0">
              <a:solidFill>
                <a:schemeClr val="bg1"/>
              </a:solidFill>
              <a:cs typeface="Calibri"/>
            </a:endParaRPr>
          </a:p>
        </p:txBody>
      </p:sp>
      <p:sp>
        <p:nvSpPr>
          <p:cNvPr id="17" name="ZoneTexte 16">
            <a:extLst>
              <a:ext uri="{FF2B5EF4-FFF2-40B4-BE49-F238E27FC236}">
                <a16:creationId xmlns:a16="http://schemas.microsoft.com/office/drawing/2014/main" id="{149F6033-E641-EB1C-1134-61462D397483}"/>
              </a:ext>
            </a:extLst>
          </p:cNvPr>
          <p:cNvSpPr txBox="1"/>
          <p:nvPr/>
        </p:nvSpPr>
        <p:spPr>
          <a:xfrm>
            <a:off x="7272256" y="3622264"/>
            <a:ext cx="700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score</a:t>
            </a:r>
          </a:p>
        </p:txBody>
      </p:sp>
      <p:pic>
        <p:nvPicPr>
          <p:cNvPr id="19" name="Image 12">
            <a:extLst>
              <a:ext uri="{FF2B5EF4-FFF2-40B4-BE49-F238E27FC236}">
                <a16:creationId xmlns:a16="http://schemas.microsoft.com/office/drawing/2014/main" id="{A748561D-3624-1601-CB10-E1BD6715D78A}"/>
              </a:ext>
            </a:extLst>
          </p:cNvPr>
          <p:cNvPicPr>
            <a:picLocks noChangeAspect="1"/>
          </p:cNvPicPr>
          <p:nvPr/>
        </p:nvPicPr>
        <p:blipFill>
          <a:blip r:embed="rId4"/>
          <a:stretch>
            <a:fillRect/>
          </a:stretch>
        </p:blipFill>
        <p:spPr>
          <a:xfrm>
            <a:off x="4192725" y="2679623"/>
            <a:ext cx="3908095" cy="531020"/>
          </a:xfrm>
          <a:prstGeom prst="rect">
            <a:avLst/>
          </a:prstGeom>
        </p:spPr>
      </p:pic>
      <p:sp>
        <p:nvSpPr>
          <p:cNvPr id="20" name="ZoneTexte 19">
            <a:extLst>
              <a:ext uri="{FF2B5EF4-FFF2-40B4-BE49-F238E27FC236}">
                <a16:creationId xmlns:a16="http://schemas.microsoft.com/office/drawing/2014/main" id="{61C8B52E-ED8D-BAC0-5EAB-45B1DD3143AD}"/>
              </a:ext>
            </a:extLst>
          </p:cNvPr>
          <p:cNvSpPr txBox="1"/>
          <p:nvPr/>
        </p:nvSpPr>
        <p:spPr>
          <a:xfrm>
            <a:off x="4338118" y="2779685"/>
            <a:ext cx="142415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solidFill>
                  <a:schemeClr val="bg1"/>
                </a:solidFill>
                <a:cs typeface="Calibri"/>
              </a:rPr>
              <a:t>Game </a:t>
            </a:r>
            <a:r>
              <a:rPr lang="fr-FR" sz="1200" dirty="0" err="1">
                <a:solidFill>
                  <a:schemeClr val="bg1"/>
                </a:solidFill>
                <a:cs typeface="Calibri"/>
              </a:rPr>
              <a:t>played</a:t>
            </a:r>
          </a:p>
        </p:txBody>
      </p:sp>
      <p:sp>
        <p:nvSpPr>
          <p:cNvPr id="22" name="ZoneTexte 21">
            <a:extLst>
              <a:ext uri="{FF2B5EF4-FFF2-40B4-BE49-F238E27FC236}">
                <a16:creationId xmlns:a16="http://schemas.microsoft.com/office/drawing/2014/main" id="{32BBF7E4-A307-AF67-83D9-F48172F6E220}"/>
              </a:ext>
            </a:extLst>
          </p:cNvPr>
          <p:cNvSpPr txBox="1"/>
          <p:nvPr/>
        </p:nvSpPr>
        <p:spPr>
          <a:xfrm>
            <a:off x="7359842" y="2816471"/>
            <a:ext cx="700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score</a:t>
            </a:r>
          </a:p>
        </p:txBody>
      </p:sp>
      <p:pic>
        <p:nvPicPr>
          <p:cNvPr id="27" name="Image 12">
            <a:extLst>
              <a:ext uri="{FF2B5EF4-FFF2-40B4-BE49-F238E27FC236}">
                <a16:creationId xmlns:a16="http://schemas.microsoft.com/office/drawing/2014/main" id="{070CA9B1-3B7A-2373-D395-8DDEED5B88B4}"/>
              </a:ext>
            </a:extLst>
          </p:cNvPr>
          <p:cNvPicPr>
            <a:picLocks noChangeAspect="1"/>
          </p:cNvPicPr>
          <p:nvPr/>
        </p:nvPicPr>
        <p:blipFill>
          <a:blip r:embed="rId4"/>
          <a:stretch>
            <a:fillRect/>
          </a:stretch>
        </p:blipFill>
        <p:spPr>
          <a:xfrm>
            <a:off x="4192724" y="4367500"/>
            <a:ext cx="3908095" cy="531020"/>
          </a:xfrm>
          <a:prstGeom prst="rect">
            <a:avLst/>
          </a:prstGeom>
        </p:spPr>
      </p:pic>
      <p:sp>
        <p:nvSpPr>
          <p:cNvPr id="30" name="ZoneTexte 29">
            <a:extLst>
              <a:ext uri="{FF2B5EF4-FFF2-40B4-BE49-F238E27FC236}">
                <a16:creationId xmlns:a16="http://schemas.microsoft.com/office/drawing/2014/main" id="{935482BF-F474-D1B7-0430-0F711FE8DB7A}"/>
              </a:ext>
            </a:extLst>
          </p:cNvPr>
          <p:cNvSpPr txBox="1"/>
          <p:nvPr/>
        </p:nvSpPr>
        <p:spPr>
          <a:xfrm>
            <a:off x="4206737" y="4513891"/>
            <a:ext cx="2028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err="1">
                <a:solidFill>
                  <a:schemeClr val="bg1"/>
                </a:solidFill>
                <a:cs typeface="Calibri"/>
              </a:rPr>
              <a:t>Winned</a:t>
            </a:r>
            <a:r>
              <a:rPr lang="fr-FR" sz="1200" dirty="0">
                <a:solidFill>
                  <a:schemeClr val="bg1"/>
                </a:solidFill>
                <a:cs typeface="Calibri"/>
              </a:rPr>
              <a:t> point/Total Point</a:t>
            </a:r>
          </a:p>
        </p:txBody>
      </p:sp>
      <p:sp>
        <p:nvSpPr>
          <p:cNvPr id="31" name="ZoneTexte 30">
            <a:extLst>
              <a:ext uri="{FF2B5EF4-FFF2-40B4-BE49-F238E27FC236}">
                <a16:creationId xmlns:a16="http://schemas.microsoft.com/office/drawing/2014/main" id="{25E6856E-BAB8-97F1-4DB4-E3CDEDB27B62}"/>
              </a:ext>
            </a:extLst>
          </p:cNvPr>
          <p:cNvSpPr txBox="1"/>
          <p:nvPr/>
        </p:nvSpPr>
        <p:spPr>
          <a:xfrm>
            <a:off x="6755496" y="4471849"/>
            <a:ext cx="13926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score/score</a:t>
            </a:r>
          </a:p>
        </p:txBody>
      </p:sp>
      <p:sp>
        <p:nvSpPr>
          <p:cNvPr id="32" name="Rectangle 31">
            <a:extLst>
              <a:ext uri="{FF2B5EF4-FFF2-40B4-BE49-F238E27FC236}">
                <a16:creationId xmlns:a16="http://schemas.microsoft.com/office/drawing/2014/main" id="{89F52A03-C988-29D1-F7AC-5FD757F68657}"/>
              </a:ext>
            </a:extLst>
          </p:cNvPr>
          <p:cNvSpPr/>
          <p:nvPr/>
        </p:nvSpPr>
        <p:spPr>
          <a:xfrm>
            <a:off x="4427457" y="2133299"/>
            <a:ext cx="3380827" cy="525517"/>
          </a:xfrm>
          <a:prstGeom prst="rect">
            <a:avLst/>
          </a:prstGeom>
          <a:solidFill>
            <a:schemeClr val="bg1">
              <a:lumMod val="65000"/>
            </a:schemeClr>
          </a:solidFill>
          <a:ln>
            <a:noFill/>
          </a:ln>
        </p:spPr>
        <p:style>
          <a:lnRef idx="1">
            <a:schemeClr val="dk1"/>
          </a:lnRef>
          <a:fillRef idx="2">
            <a:schemeClr val="dk1"/>
          </a:fillRef>
          <a:effectRef idx="1">
            <a:schemeClr val="dk1"/>
          </a:effectRef>
          <a:fontRef idx="minor">
            <a:schemeClr val="dk1"/>
          </a:fontRef>
        </p:style>
        <p:txBody>
          <a:bodyPr lIns="91440" tIns="45720" rIns="91440" bIns="45720" rtlCol="0" anchor="ctr"/>
          <a:lstStyle/>
          <a:p>
            <a:pPr algn="ctr"/>
            <a:r>
              <a:rPr lang="fr-FR" dirty="0">
                <a:cs typeface="Calibri"/>
              </a:rPr>
              <a:t>Player Name</a:t>
            </a:r>
            <a:endParaRPr lang="fr-FR" dirty="0" err="1"/>
          </a:p>
        </p:txBody>
      </p:sp>
    </p:spTree>
    <p:extLst>
      <p:ext uri="{BB962C8B-B14F-4D97-AF65-F5344CB8AC3E}">
        <p14:creationId xmlns:p14="http://schemas.microsoft.com/office/powerpoint/2010/main" val="247460129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12564" y="1389512"/>
            <a:ext cx="7978733" cy="4324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b="1" dirty="0" err="1">
                <a:solidFill>
                  <a:schemeClr val="tx1"/>
                </a:solidFill>
                <a:cs typeface="Calibri"/>
              </a:rPr>
              <a:t>Ranking</a:t>
            </a:r>
            <a:r>
              <a:rPr lang="fr-FR" dirty="0">
                <a:solidFill>
                  <a:schemeClr val="tx1"/>
                </a:solidFill>
                <a:cs typeface="Calibri"/>
              </a:rPr>
              <a:t>                    </a:t>
            </a:r>
            <a:r>
              <a:rPr lang="fr-FR"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01070" y="1821419"/>
            <a:ext cx="7993453" cy="357418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98227F-1879-ECEC-4AEA-EA0D22F576AC}"/>
              </a:ext>
            </a:extLst>
          </p:cNvPr>
          <p:cNvSpPr/>
          <p:nvPr/>
        </p:nvSpPr>
        <p:spPr>
          <a:xfrm>
            <a:off x="4976007" y="1829496"/>
            <a:ext cx="2621355" cy="46020"/>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601855" y="1821419"/>
            <a:ext cx="2588175" cy="5409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210695" y="1822856"/>
            <a:ext cx="2753462" cy="61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327910" y="1442085"/>
            <a:ext cx="9105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400" dirty="0">
                <a:cs typeface="Calibri"/>
              </a:rPr>
              <a:t>LOGO</a:t>
            </a:r>
            <a:endParaRPr lang="fr-FR" sz="1400" dirty="0"/>
          </a:p>
        </p:txBody>
      </p:sp>
      <p:sp>
        <p:nvSpPr>
          <p:cNvPr id="4" name="ZoneTexte 3">
            <a:extLst>
              <a:ext uri="{FF2B5EF4-FFF2-40B4-BE49-F238E27FC236}">
                <a16:creationId xmlns:a16="http://schemas.microsoft.com/office/drawing/2014/main" id="{B9512C43-467B-B0C0-2382-176F7AC7B675}"/>
              </a:ext>
            </a:extLst>
          </p:cNvPr>
          <p:cNvSpPr txBox="1"/>
          <p:nvPr/>
        </p:nvSpPr>
        <p:spPr>
          <a:xfrm>
            <a:off x="4881971" y="508354"/>
            <a:ext cx="24280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err="1">
                <a:cs typeface="Calibri"/>
              </a:rPr>
              <a:t>Ranking</a:t>
            </a:r>
            <a:r>
              <a:rPr lang="fr-FR" sz="2800" dirty="0">
                <a:cs typeface="Calibri"/>
              </a:rPr>
              <a:t> page </a:t>
            </a:r>
            <a:endParaRPr lang="fr-FR" sz="2800" dirty="0"/>
          </a:p>
        </p:txBody>
      </p:sp>
      <p:sp>
        <p:nvSpPr>
          <p:cNvPr id="12" name="Rectangle 11">
            <a:extLst>
              <a:ext uri="{FF2B5EF4-FFF2-40B4-BE49-F238E27FC236}">
                <a16:creationId xmlns:a16="http://schemas.microsoft.com/office/drawing/2014/main" id="{81DF8EFA-5060-BBCC-1B3D-7AA7ABA012AB}"/>
              </a:ext>
            </a:extLst>
          </p:cNvPr>
          <p:cNvSpPr/>
          <p:nvPr/>
        </p:nvSpPr>
        <p:spPr>
          <a:xfrm>
            <a:off x="3573516" y="2396359"/>
            <a:ext cx="5351517" cy="24086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717E08DB-9BEC-3AFA-9C46-658CB133ABA0}"/>
              </a:ext>
            </a:extLst>
          </p:cNvPr>
          <p:cNvSpPr/>
          <p:nvPr/>
        </p:nvSpPr>
        <p:spPr>
          <a:xfrm>
            <a:off x="5922577" y="2911366"/>
            <a:ext cx="700689" cy="14188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7682F1BB-D1B5-3186-3BE4-E35111BC8901}"/>
              </a:ext>
            </a:extLst>
          </p:cNvPr>
          <p:cNvSpPr txBox="1"/>
          <p:nvPr/>
        </p:nvSpPr>
        <p:spPr>
          <a:xfrm>
            <a:off x="5651061" y="2613572"/>
            <a:ext cx="1399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Player Name</a:t>
            </a:r>
            <a:endParaRPr lang="fr-FR" dirty="0"/>
          </a:p>
        </p:txBody>
      </p:sp>
      <p:sp>
        <p:nvSpPr>
          <p:cNvPr id="20" name="Rectangle 19">
            <a:extLst>
              <a:ext uri="{FF2B5EF4-FFF2-40B4-BE49-F238E27FC236}">
                <a16:creationId xmlns:a16="http://schemas.microsoft.com/office/drawing/2014/main" id="{C8255525-F1F6-A91A-F5F9-BA955DC65EBF}"/>
              </a:ext>
            </a:extLst>
          </p:cNvPr>
          <p:cNvSpPr/>
          <p:nvPr/>
        </p:nvSpPr>
        <p:spPr>
          <a:xfrm>
            <a:off x="5221887" y="3533227"/>
            <a:ext cx="700689" cy="797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5C6E68F-5E28-9D77-6C9E-439855DD2B18}"/>
              </a:ext>
            </a:extLst>
          </p:cNvPr>
          <p:cNvSpPr/>
          <p:nvPr/>
        </p:nvSpPr>
        <p:spPr>
          <a:xfrm>
            <a:off x="6623265" y="3813501"/>
            <a:ext cx="700689" cy="5167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17A83232-2B5B-D664-AD39-D30B9B93DB95}"/>
              </a:ext>
            </a:extLst>
          </p:cNvPr>
          <p:cNvSpPr txBox="1"/>
          <p:nvPr/>
        </p:nvSpPr>
        <p:spPr>
          <a:xfrm>
            <a:off x="4521198" y="3130330"/>
            <a:ext cx="1399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Player Name</a:t>
            </a:r>
            <a:endParaRPr lang="fr-FR" dirty="0"/>
          </a:p>
        </p:txBody>
      </p:sp>
      <p:sp>
        <p:nvSpPr>
          <p:cNvPr id="27" name="ZoneTexte 26">
            <a:extLst>
              <a:ext uri="{FF2B5EF4-FFF2-40B4-BE49-F238E27FC236}">
                <a16:creationId xmlns:a16="http://schemas.microsoft.com/office/drawing/2014/main" id="{990B3677-6D00-36D8-3E5F-8612BE420E36}"/>
              </a:ext>
            </a:extLst>
          </p:cNvPr>
          <p:cNvSpPr txBox="1"/>
          <p:nvPr/>
        </p:nvSpPr>
        <p:spPr>
          <a:xfrm>
            <a:off x="6570715" y="3366812"/>
            <a:ext cx="1399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Player Name</a:t>
            </a:r>
            <a:endParaRPr lang="fr-FR" dirty="0"/>
          </a:p>
        </p:txBody>
      </p:sp>
      <p:sp>
        <p:nvSpPr>
          <p:cNvPr id="28" name="ZoneTexte 27">
            <a:extLst>
              <a:ext uri="{FF2B5EF4-FFF2-40B4-BE49-F238E27FC236}">
                <a16:creationId xmlns:a16="http://schemas.microsoft.com/office/drawing/2014/main" id="{376D03F7-9197-DDB6-A6B7-71B3DBE57C68}"/>
              </a:ext>
            </a:extLst>
          </p:cNvPr>
          <p:cNvSpPr txBox="1"/>
          <p:nvPr/>
        </p:nvSpPr>
        <p:spPr>
          <a:xfrm>
            <a:off x="5919076" y="3033986"/>
            <a:ext cx="744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score</a:t>
            </a:r>
            <a:endParaRPr lang="fr-FR" dirty="0"/>
          </a:p>
        </p:txBody>
      </p:sp>
      <p:sp>
        <p:nvSpPr>
          <p:cNvPr id="29" name="ZoneTexte 28">
            <a:extLst>
              <a:ext uri="{FF2B5EF4-FFF2-40B4-BE49-F238E27FC236}">
                <a16:creationId xmlns:a16="http://schemas.microsoft.com/office/drawing/2014/main" id="{3792751B-DD8D-CB33-D13D-02A3546B56B1}"/>
              </a:ext>
            </a:extLst>
          </p:cNvPr>
          <p:cNvSpPr txBox="1"/>
          <p:nvPr/>
        </p:nvSpPr>
        <p:spPr>
          <a:xfrm>
            <a:off x="5244661" y="3620813"/>
            <a:ext cx="744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solidFill>
                  <a:schemeClr val="bg1"/>
                </a:solidFill>
                <a:cs typeface="Calibri"/>
              </a:rPr>
              <a:t>score</a:t>
            </a:r>
            <a:endParaRPr lang="fr-FR">
              <a:solidFill>
                <a:schemeClr val="bg1"/>
              </a:solidFill>
              <a:cs typeface="Calibri"/>
            </a:endParaRPr>
          </a:p>
        </p:txBody>
      </p:sp>
      <p:sp>
        <p:nvSpPr>
          <p:cNvPr id="30" name="ZoneTexte 29">
            <a:extLst>
              <a:ext uri="{FF2B5EF4-FFF2-40B4-BE49-F238E27FC236}">
                <a16:creationId xmlns:a16="http://schemas.microsoft.com/office/drawing/2014/main" id="{F5D7ED00-1F89-0CD9-9FF1-0C059C3B7E1E}"/>
              </a:ext>
            </a:extLst>
          </p:cNvPr>
          <p:cNvSpPr txBox="1"/>
          <p:nvPr/>
        </p:nvSpPr>
        <p:spPr>
          <a:xfrm>
            <a:off x="6619765" y="3769709"/>
            <a:ext cx="744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solidFill>
                  <a:schemeClr val="bg1"/>
                </a:solidFill>
                <a:cs typeface="Calibri"/>
              </a:rPr>
              <a:t>score</a:t>
            </a:r>
            <a:endParaRPr lang="fr-FR" dirty="0">
              <a:solidFill>
                <a:schemeClr val="bg1"/>
              </a:solidFill>
            </a:endParaRPr>
          </a:p>
        </p:txBody>
      </p:sp>
      <p:sp>
        <p:nvSpPr>
          <p:cNvPr id="32" name="ZoneTexte 31">
            <a:extLst>
              <a:ext uri="{FF2B5EF4-FFF2-40B4-BE49-F238E27FC236}">
                <a16:creationId xmlns:a16="http://schemas.microsoft.com/office/drawing/2014/main" id="{8EFA2719-EA47-1113-C4AB-17AACEE6FBF7}"/>
              </a:ext>
            </a:extLst>
          </p:cNvPr>
          <p:cNvSpPr txBox="1"/>
          <p:nvPr/>
        </p:nvSpPr>
        <p:spPr>
          <a:xfrm>
            <a:off x="8348717" y="1956675"/>
            <a:ext cx="183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cs typeface="Calibri"/>
              </a:rPr>
              <a:t>My</a:t>
            </a:r>
            <a:r>
              <a:rPr lang="fr-FR" dirty="0">
                <a:cs typeface="Calibri"/>
              </a:rPr>
              <a:t> </a:t>
            </a:r>
            <a:r>
              <a:rPr lang="fr-FR" dirty="0" err="1">
                <a:cs typeface="Calibri"/>
              </a:rPr>
              <a:t>Ranking</a:t>
            </a:r>
            <a:r>
              <a:rPr lang="fr-FR" dirty="0">
                <a:cs typeface="Calibri"/>
              </a:rPr>
              <a:t> :</a:t>
            </a:r>
            <a:endParaRPr lang="fr-FR" dirty="0"/>
          </a:p>
        </p:txBody>
      </p:sp>
      <p:sp>
        <p:nvSpPr>
          <p:cNvPr id="34" name="Rectangle : coins arrondis 33">
            <a:extLst>
              <a:ext uri="{FF2B5EF4-FFF2-40B4-BE49-F238E27FC236}">
                <a16:creationId xmlns:a16="http://schemas.microsoft.com/office/drawing/2014/main" id="{662C679A-A4EF-F5FC-C81A-D6425C605E88}"/>
              </a:ext>
            </a:extLst>
          </p:cNvPr>
          <p:cNvSpPr/>
          <p:nvPr/>
        </p:nvSpPr>
        <p:spPr>
          <a:xfrm>
            <a:off x="5002924" y="4962634"/>
            <a:ext cx="2575034" cy="35034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Get</a:t>
            </a:r>
            <a:r>
              <a:rPr lang="fr-FR" dirty="0">
                <a:solidFill>
                  <a:schemeClr val="tx1"/>
                </a:solidFill>
                <a:cs typeface="Calibri"/>
              </a:rPr>
              <a:t> more points</a:t>
            </a:r>
            <a:endParaRPr lang="fr-FR" dirty="0">
              <a:solidFill>
                <a:schemeClr val="tx1"/>
              </a:solidFill>
            </a:endParaRPr>
          </a:p>
        </p:txBody>
      </p:sp>
      <p:pic>
        <p:nvPicPr>
          <p:cNvPr id="2" name="Image 7">
            <a:extLst>
              <a:ext uri="{FF2B5EF4-FFF2-40B4-BE49-F238E27FC236}">
                <a16:creationId xmlns:a16="http://schemas.microsoft.com/office/drawing/2014/main" id="{C83FDA8A-61FD-6C56-E1A3-C4D060638BAC}"/>
              </a:ext>
            </a:extLst>
          </p:cNvPr>
          <p:cNvPicPr>
            <a:picLocks noChangeAspect="1"/>
          </p:cNvPicPr>
          <p:nvPr/>
        </p:nvPicPr>
        <p:blipFill>
          <a:blip r:embed="rId3"/>
          <a:stretch>
            <a:fillRect/>
          </a:stretch>
        </p:blipFill>
        <p:spPr>
          <a:xfrm>
            <a:off x="9719012" y="1466783"/>
            <a:ext cx="290156" cy="283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4980842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12564" y="1389512"/>
            <a:ext cx="7978733" cy="4324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Ranking</a:t>
            </a:r>
            <a:r>
              <a:rPr lang="fr-FR" dirty="0">
                <a:solidFill>
                  <a:schemeClr val="tx1"/>
                </a:solidFill>
                <a:cs typeface="Calibri"/>
              </a:rPr>
              <a:t>                    </a:t>
            </a:r>
            <a:r>
              <a:rPr lang="fr-FR" dirty="0" err="1">
                <a:solidFill>
                  <a:schemeClr val="tx1"/>
                </a:solidFill>
                <a:cs typeface="Calibri"/>
              </a:rPr>
              <a:t>MyStats</a:t>
            </a:r>
            <a:r>
              <a:rPr lang="fr-FR" dirty="0">
                <a:solidFill>
                  <a:schemeClr val="tx1"/>
                </a:solidFill>
                <a:cs typeface="Calibri"/>
              </a:rPr>
              <a:t>                    </a:t>
            </a:r>
            <a:r>
              <a:rPr lang="fr-FR" sz="1900" b="1" dirty="0">
                <a:solidFill>
                  <a:schemeClr val="tx1"/>
                </a:solidFill>
                <a:cs typeface="Calibri"/>
              </a:rPr>
              <a:t>Contact</a:t>
            </a:r>
            <a:endParaRPr lang="fr-FR" sz="1900" b="1"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10695" y="1837277"/>
            <a:ext cx="7978733" cy="35539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98227F-1879-ECEC-4AEA-EA0D22F576AC}"/>
              </a:ext>
            </a:extLst>
          </p:cNvPr>
          <p:cNvSpPr/>
          <p:nvPr/>
        </p:nvSpPr>
        <p:spPr>
          <a:xfrm>
            <a:off x="4964444" y="1821180"/>
            <a:ext cx="2621355" cy="61609"/>
          </a:xfrm>
          <a:prstGeom prst="rect">
            <a:avLst/>
          </a:prstGeom>
          <a:solidFill>
            <a:srgbClr val="FFFF00"/>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585799" y="1820228"/>
            <a:ext cx="2604231" cy="6160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293726" y="1439348"/>
            <a:ext cx="6246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400" dirty="0">
                <a:cs typeface="Calibri"/>
              </a:rPr>
              <a:t>LOGO</a:t>
            </a:r>
            <a:endParaRPr lang="fr-FR" sz="1400" dirty="0"/>
          </a:p>
        </p:txBody>
      </p:sp>
      <p:sp>
        <p:nvSpPr>
          <p:cNvPr id="4" name="ZoneTexte 3">
            <a:extLst>
              <a:ext uri="{FF2B5EF4-FFF2-40B4-BE49-F238E27FC236}">
                <a16:creationId xmlns:a16="http://schemas.microsoft.com/office/drawing/2014/main" id="{B9512C43-467B-B0C0-2382-176F7AC7B675}"/>
              </a:ext>
            </a:extLst>
          </p:cNvPr>
          <p:cNvSpPr txBox="1"/>
          <p:nvPr/>
        </p:nvSpPr>
        <p:spPr>
          <a:xfrm>
            <a:off x="5198516" y="524449"/>
            <a:ext cx="2201636" cy="538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cs typeface="Calibri"/>
              </a:rPr>
              <a:t>Contact page </a:t>
            </a:r>
          </a:p>
        </p:txBody>
      </p:sp>
      <p:sp>
        <p:nvSpPr>
          <p:cNvPr id="2" name="Rectangle 1">
            <a:extLst>
              <a:ext uri="{FF2B5EF4-FFF2-40B4-BE49-F238E27FC236}">
                <a16:creationId xmlns:a16="http://schemas.microsoft.com/office/drawing/2014/main" id="{49C18527-C3EC-7B31-6A61-57ABB588F203}"/>
              </a:ext>
            </a:extLst>
          </p:cNvPr>
          <p:cNvSpPr/>
          <p:nvPr/>
        </p:nvSpPr>
        <p:spPr>
          <a:xfrm>
            <a:off x="4474844" y="2775585"/>
            <a:ext cx="3590925"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7EC0E30-BE1E-20B6-2394-6AE69C72FC4B}"/>
              </a:ext>
            </a:extLst>
          </p:cNvPr>
          <p:cNvSpPr txBox="1"/>
          <p:nvPr/>
        </p:nvSpPr>
        <p:spPr>
          <a:xfrm>
            <a:off x="4406265" y="2366010"/>
            <a:ext cx="1021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err="1">
                <a:solidFill>
                  <a:srgbClr val="000000"/>
                </a:solidFill>
                <a:cs typeface="Calibri"/>
              </a:rPr>
              <a:t>Subject</a:t>
            </a:r>
            <a:endParaRPr lang="fr-FR">
              <a:solidFill>
                <a:srgbClr val="000000"/>
              </a:solidFill>
              <a:cs typeface="Calibri"/>
            </a:endParaRPr>
          </a:p>
        </p:txBody>
      </p:sp>
      <p:pic>
        <p:nvPicPr>
          <p:cNvPr id="9" name="Image 9">
            <a:extLst>
              <a:ext uri="{FF2B5EF4-FFF2-40B4-BE49-F238E27FC236}">
                <a16:creationId xmlns:a16="http://schemas.microsoft.com/office/drawing/2014/main" id="{EE7B094F-F025-1C82-DEA4-3D582C0A38F9}"/>
              </a:ext>
            </a:extLst>
          </p:cNvPr>
          <p:cNvPicPr>
            <a:picLocks noChangeAspect="1"/>
          </p:cNvPicPr>
          <p:nvPr/>
        </p:nvPicPr>
        <p:blipFill>
          <a:blip r:embed="rId3"/>
          <a:stretch>
            <a:fillRect/>
          </a:stretch>
        </p:blipFill>
        <p:spPr>
          <a:xfrm>
            <a:off x="7772400" y="2781300"/>
            <a:ext cx="295275" cy="295275"/>
          </a:xfrm>
          <a:prstGeom prst="rect">
            <a:avLst/>
          </a:prstGeom>
        </p:spPr>
      </p:pic>
      <p:sp>
        <p:nvSpPr>
          <p:cNvPr id="10" name="Rectangle 9">
            <a:extLst>
              <a:ext uri="{FF2B5EF4-FFF2-40B4-BE49-F238E27FC236}">
                <a16:creationId xmlns:a16="http://schemas.microsoft.com/office/drawing/2014/main" id="{DD0BE379-9CAF-22A3-DE76-EB88797B1A30}"/>
              </a:ext>
            </a:extLst>
          </p:cNvPr>
          <p:cNvSpPr/>
          <p:nvPr/>
        </p:nvSpPr>
        <p:spPr>
          <a:xfrm>
            <a:off x="4475029" y="3076144"/>
            <a:ext cx="3590310" cy="958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B7C25D62-FBCB-68C4-DCC8-590CF4E71C9F}"/>
              </a:ext>
            </a:extLst>
          </p:cNvPr>
          <p:cNvSpPr txBox="1"/>
          <p:nvPr/>
        </p:nvSpPr>
        <p:spPr>
          <a:xfrm>
            <a:off x="4498165" y="3185160"/>
            <a:ext cx="3578159" cy="37809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err="1">
                <a:cs typeface="Calibri"/>
              </a:rPr>
              <a:t>Recommendation</a:t>
            </a:r>
            <a:endParaRPr lang="fr-FR" dirty="0" err="1"/>
          </a:p>
        </p:txBody>
      </p:sp>
      <p:sp>
        <p:nvSpPr>
          <p:cNvPr id="12" name="ZoneTexte 11">
            <a:extLst>
              <a:ext uri="{FF2B5EF4-FFF2-40B4-BE49-F238E27FC236}">
                <a16:creationId xmlns:a16="http://schemas.microsoft.com/office/drawing/2014/main" id="{3C3FA28D-D48C-00BE-2EC5-2E1C1CD8273E}"/>
              </a:ext>
            </a:extLst>
          </p:cNvPr>
          <p:cNvSpPr txBox="1"/>
          <p:nvPr/>
        </p:nvSpPr>
        <p:spPr>
          <a:xfrm>
            <a:off x="4498164" y="3585210"/>
            <a:ext cx="3578160" cy="369332"/>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err="1">
                <a:cs typeface="Calibri"/>
              </a:rPr>
              <a:t>Other</a:t>
            </a:r>
            <a:endParaRPr lang="fr-FR" dirty="0" err="1"/>
          </a:p>
        </p:txBody>
      </p:sp>
      <p:sp>
        <p:nvSpPr>
          <p:cNvPr id="13" name="ZoneTexte 12">
            <a:extLst>
              <a:ext uri="{FF2B5EF4-FFF2-40B4-BE49-F238E27FC236}">
                <a16:creationId xmlns:a16="http://schemas.microsoft.com/office/drawing/2014/main" id="{D5F7DCBF-A66F-D8DF-6BBD-34231C7273D1}"/>
              </a:ext>
            </a:extLst>
          </p:cNvPr>
          <p:cNvSpPr txBox="1"/>
          <p:nvPr/>
        </p:nvSpPr>
        <p:spPr>
          <a:xfrm>
            <a:off x="4406264" y="4056923"/>
            <a:ext cx="1021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cs typeface="Calibri"/>
              </a:rPr>
              <a:t>Message</a:t>
            </a:r>
            <a:endParaRPr lang="fr-FR" dirty="0" err="1"/>
          </a:p>
        </p:txBody>
      </p:sp>
      <p:sp>
        <p:nvSpPr>
          <p:cNvPr id="14" name="Rectangle 13">
            <a:extLst>
              <a:ext uri="{FF2B5EF4-FFF2-40B4-BE49-F238E27FC236}">
                <a16:creationId xmlns:a16="http://schemas.microsoft.com/office/drawing/2014/main" id="{63A17AE1-CB81-A810-1337-41DC1D5777E8}"/>
              </a:ext>
            </a:extLst>
          </p:cNvPr>
          <p:cNvSpPr/>
          <p:nvPr/>
        </p:nvSpPr>
        <p:spPr>
          <a:xfrm>
            <a:off x="4503872" y="4408441"/>
            <a:ext cx="3590925"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A6BCF916-2627-84BB-DC45-0881E81A3416}"/>
              </a:ext>
            </a:extLst>
          </p:cNvPr>
          <p:cNvSpPr/>
          <p:nvPr/>
        </p:nvSpPr>
        <p:spPr>
          <a:xfrm>
            <a:off x="5294812" y="4891313"/>
            <a:ext cx="1959428" cy="2757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err="1">
                <a:solidFill>
                  <a:schemeClr val="bg1"/>
                </a:solidFill>
                <a:cs typeface="Calibri"/>
              </a:rPr>
              <a:t>Send</a:t>
            </a:r>
            <a:endParaRPr lang="fr-FR" dirty="0" err="1">
              <a:solidFill>
                <a:schemeClr val="bg1"/>
              </a:solidFill>
            </a:endParaRPr>
          </a:p>
        </p:txBody>
      </p:sp>
      <p:pic>
        <p:nvPicPr>
          <p:cNvPr id="16" name="Image 17">
            <a:extLst>
              <a:ext uri="{FF2B5EF4-FFF2-40B4-BE49-F238E27FC236}">
                <a16:creationId xmlns:a16="http://schemas.microsoft.com/office/drawing/2014/main" id="{B317C083-3903-2506-4C6A-D54F33970635}"/>
              </a:ext>
            </a:extLst>
          </p:cNvPr>
          <p:cNvPicPr>
            <a:picLocks noChangeAspect="1"/>
          </p:cNvPicPr>
          <p:nvPr/>
        </p:nvPicPr>
        <p:blipFill>
          <a:blip r:embed="rId4"/>
          <a:stretch>
            <a:fillRect/>
          </a:stretch>
        </p:blipFill>
        <p:spPr>
          <a:xfrm>
            <a:off x="5547709" y="4825125"/>
            <a:ext cx="422167" cy="422167"/>
          </a:xfrm>
          <a:prstGeom prst="rect">
            <a:avLst/>
          </a:prstGeom>
        </p:spPr>
      </p:pic>
      <p:sp>
        <p:nvSpPr>
          <p:cNvPr id="17" name="Rectangle 16">
            <a:extLst>
              <a:ext uri="{FF2B5EF4-FFF2-40B4-BE49-F238E27FC236}">
                <a16:creationId xmlns:a16="http://schemas.microsoft.com/office/drawing/2014/main" id="{9E81FC79-398A-CD81-630C-084849F7DECA}"/>
              </a:ext>
            </a:extLst>
          </p:cNvPr>
          <p:cNvSpPr/>
          <p:nvPr/>
        </p:nvSpPr>
        <p:spPr>
          <a:xfrm>
            <a:off x="2210695" y="1822856"/>
            <a:ext cx="2753462" cy="6160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8" name="Image 7">
            <a:extLst>
              <a:ext uri="{FF2B5EF4-FFF2-40B4-BE49-F238E27FC236}">
                <a16:creationId xmlns:a16="http://schemas.microsoft.com/office/drawing/2014/main" id="{90AD036F-DF42-0494-AA33-54719DB867F9}"/>
              </a:ext>
            </a:extLst>
          </p:cNvPr>
          <p:cNvPicPr>
            <a:picLocks noChangeAspect="1"/>
          </p:cNvPicPr>
          <p:nvPr/>
        </p:nvPicPr>
        <p:blipFill>
          <a:blip r:embed="rId5"/>
          <a:stretch>
            <a:fillRect/>
          </a:stretch>
        </p:blipFill>
        <p:spPr>
          <a:xfrm>
            <a:off x="9719012" y="1466783"/>
            <a:ext cx="290156" cy="283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7530200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67DF55-8FC8-4736-81F6-90E5BF139B70}"/>
              </a:ext>
            </a:extLst>
          </p:cNvPr>
          <p:cNvSpPr/>
          <p:nvPr/>
        </p:nvSpPr>
        <p:spPr>
          <a:xfrm>
            <a:off x="2212564" y="1389512"/>
            <a:ext cx="7978733" cy="49351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cs typeface="Calibri"/>
              </a:rPr>
              <a:t>Ranking</a:t>
            </a:r>
            <a:r>
              <a:rPr lang="fr-FR" dirty="0">
                <a:solidFill>
                  <a:schemeClr val="tx1"/>
                </a:solidFill>
                <a:cs typeface="Calibri"/>
              </a:rPr>
              <a:t>                    </a:t>
            </a:r>
            <a:r>
              <a:rPr lang="fr-FR" dirty="0" err="1">
                <a:solidFill>
                  <a:schemeClr val="tx1"/>
                </a:solidFill>
                <a:cs typeface="Calibri"/>
              </a:rPr>
              <a:t>MyStats</a:t>
            </a:r>
            <a:r>
              <a:rPr lang="fr-FR" dirty="0">
                <a:solidFill>
                  <a:schemeClr val="tx1"/>
                </a:solidFill>
                <a:cs typeface="Calibri"/>
              </a:rPr>
              <a:t>                    Contact</a:t>
            </a:r>
            <a:endParaRPr lang="fr-FR" dirty="0">
              <a:solidFill>
                <a:schemeClr val="tx1"/>
              </a:solidFill>
            </a:endParaRPr>
          </a:p>
        </p:txBody>
      </p:sp>
      <p:sp>
        <p:nvSpPr>
          <p:cNvPr id="6" name="Rectangle 5">
            <a:extLst>
              <a:ext uri="{FF2B5EF4-FFF2-40B4-BE49-F238E27FC236}">
                <a16:creationId xmlns:a16="http://schemas.microsoft.com/office/drawing/2014/main" id="{4D8542D5-C8B1-ED12-9BDE-3C9B13145BFB}"/>
              </a:ext>
            </a:extLst>
          </p:cNvPr>
          <p:cNvSpPr/>
          <p:nvPr/>
        </p:nvSpPr>
        <p:spPr>
          <a:xfrm>
            <a:off x="2207795" y="1821789"/>
            <a:ext cx="7978733" cy="36241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8198227F-1879-ECEC-4AEA-EA0D22F576AC}"/>
              </a:ext>
            </a:extLst>
          </p:cNvPr>
          <p:cNvSpPr/>
          <p:nvPr/>
        </p:nvSpPr>
        <p:spPr>
          <a:xfrm>
            <a:off x="4977442" y="1828891"/>
            <a:ext cx="2624413" cy="54137"/>
          </a:xfrm>
          <a:prstGeom prst="rect">
            <a:avLst/>
          </a:prstGeom>
          <a:solidFill>
            <a:srgbClr val="FFFF00"/>
          </a:solidFill>
          <a:ln>
            <a:solidFill>
              <a:srgbClr val="FFFF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69C9A1C-3DD3-05FC-495D-1D25EA95DD09}"/>
              </a:ext>
            </a:extLst>
          </p:cNvPr>
          <p:cNvSpPr/>
          <p:nvPr/>
        </p:nvSpPr>
        <p:spPr>
          <a:xfrm>
            <a:off x="7616408" y="1821789"/>
            <a:ext cx="2570120" cy="612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E9C333D3-99F3-09CA-2410-D796C51EB05A}"/>
              </a:ext>
            </a:extLst>
          </p:cNvPr>
          <p:cNvSpPr/>
          <p:nvPr/>
        </p:nvSpPr>
        <p:spPr>
          <a:xfrm>
            <a:off x="2210695" y="1822856"/>
            <a:ext cx="2753462" cy="6160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AB60687-BB21-31F7-1526-3CDBBF1E458C}"/>
              </a:ext>
            </a:extLst>
          </p:cNvPr>
          <p:cNvSpPr txBox="1"/>
          <p:nvPr/>
        </p:nvSpPr>
        <p:spPr>
          <a:xfrm>
            <a:off x="2327910" y="1442085"/>
            <a:ext cx="91059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900" b="1" dirty="0">
                <a:cs typeface="Calibri"/>
              </a:rPr>
              <a:t>LOGO</a:t>
            </a:r>
            <a:endParaRPr lang="fr-FR" sz="1900" b="1" dirty="0"/>
          </a:p>
        </p:txBody>
      </p:sp>
      <p:pic>
        <p:nvPicPr>
          <p:cNvPr id="7" name="Image 7">
            <a:extLst>
              <a:ext uri="{FF2B5EF4-FFF2-40B4-BE49-F238E27FC236}">
                <a16:creationId xmlns:a16="http://schemas.microsoft.com/office/drawing/2014/main" id="{BE430808-B1DD-A1DB-3B6B-E6F2D1A421F9}"/>
              </a:ext>
            </a:extLst>
          </p:cNvPr>
          <p:cNvPicPr>
            <a:picLocks noChangeAspect="1"/>
          </p:cNvPicPr>
          <p:nvPr/>
        </p:nvPicPr>
        <p:blipFill>
          <a:blip r:embed="rId3"/>
          <a:stretch>
            <a:fillRect/>
          </a:stretch>
        </p:blipFill>
        <p:spPr>
          <a:xfrm>
            <a:off x="9719012" y="1466783"/>
            <a:ext cx="290156" cy="283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ZoneTexte 3">
            <a:extLst>
              <a:ext uri="{FF2B5EF4-FFF2-40B4-BE49-F238E27FC236}">
                <a16:creationId xmlns:a16="http://schemas.microsoft.com/office/drawing/2014/main" id="{B9512C43-467B-B0C0-2382-176F7AC7B675}"/>
              </a:ext>
            </a:extLst>
          </p:cNvPr>
          <p:cNvSpPr txBox="1"/>
          <p:nvPr/>
        </p:nvSpPr>
        <p:spPr>
          <a:xfrm>
            <a:off x="4307489" y="576841"/>
            <a:ext cx="40595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cs typeface="Calibri"/>
              </a:rPr>
              <a:t>Game page </a:t>
            </a:r>
            <a:r>
              <a:rPr lang="fr-FR" sz="2800" dirty="0">
                <a:ea typeface="+mn-lt"/>
                <a:cs typeface="+mn-lt"/>
              </a:rPr>
              <a:t>(Solo </a:t>
            </a:r>
            <a:r>
              <a:rPr lang="fr-FR" sz="2800" dirty="0" err="1">
                <a:ea typeface="+mn-lt"/>
                <a:cs typeface="+mn-lt"/>
              </a:rPr>
              <a:t>game</a:t>
            </a:r>
            <a:r>
              <a:rPr lang="fr-FR" sz="2800" dirty="0">
                <a:ea typeface="+mn-lt"/>
                <a:cs typeface="+mn-lt"/>
              </a:rPr>
              <a:t>)</a:t>
            </a:r>
            <a:endParaRPr lang="fr-FR" sz="2800" dirty="0"/>
          </a:p>
        </p:txBody>
      </p:sp>
      <p:pic>
        <p:nvPicPr>
          <p:cNvPr id="9" name="Image 2">
            <a:extLst>
              <a:ext uri="{FF2B5EF4-FFF2-40B4-BE49-F238E27FC236}">
                <a16:creationId xmlns:a16="http://schemas.microsoft.com/office/drawing/2014/main" id="{0B519172-A167-625E-4F19-39762C4284BF}"/>
              </a:ext>
            </a:extLst>
          </p:cNvPr>
          <p:cNvPicPr>
            <a:picLocks noChangeAspect="1"/>
          </p:cNvPicPr>
          <p:nvPr/>
        </p:nvPicPr>
        <p:blipFill>
          <a:blip r:embed="rId4"/>
          <a:stretch>
            <a:fillRect/>
          </a:stretch>
        </p:blipFill>
        <p:spPr>
          <a:xfrm>
            <a:off x="452438" y="300038"/>
            <a:ext cx="581025" cy="58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1" name="Connecteur droit avec flèche 10">
            <a:extLst>
              <a:ext uri="{FF2B5EF4-FFF2-40B4-BE49-F238E27FC236}">
                <a16:creationId xmlns:a16="http://schemas.microsoft.com/office/drawing/2014/main" id="{8ABB9CF8-6D99-B55B-9612-4FFA2EEF401F}"/>
              </a:ext>
            </a:extLst>
          </p:cNvPr>
          <p:cNvCxnSpPr/>
          <p:nvPr/>
        </p:nvCxnSpPr>
        <p:spPr>
          <a:xfrm>
            <a:off x="1095375" y="74295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raphique 7" descr="Joker avec un remplissage uni">
            <a:extLst>
              <a:ext uri="{FF2B5EF4-FFF2-40B4-BE49-F238E27FC236}">
                <a16:creationId xmlns:a16="http://schemas.microsoft.com/office/drawing/2014/main" id="{FD016AF8-CB5E-AF36-7884-61D98A9ACC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7490" y="2665249"/>
            <a:ext cx="914400" cy="914400"/>
          </a:xfrm>
          <a:prstGeom prst="rect">
            <a:avLst/>
          </a:prstGeom>
        </p:spPr>
      </p:pic>
      <p:pic>
        <p:nvPicPr>
          <p:cNvPr id="8" name="Graphique 7" descr="Joker avec un remplissage uni">
            <a:extLst>
              <a:ext uri="{FF2B5EF4-FFF2-40B4-BE49-F238E27FC236}">
                <a16:creationId xmlns:a16="http://schemas.microsoft.com/office/drawing/2014/main" id="{C44695DA-3236-735C-B452-60A68BE69C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8316" y="2665248"/>
            <a:ext cx="914400" cy="914400"/>
          </a:xfrm>
          <a:prstGeom prst="rect">
            <a:avLst/>
          </a:prstGeom>
        </p:spPr>
      </p:pic>
      <p:pic>
        <p:nvPicPr>
          <p:cNvPr id="10" name="Graphique 7" descr="Joker avec un remplissage uni">
            <a:extLst>
              <a:ext uri="{FF2B5EF4-FFF2-40B4-BE49-F238E27FC236}">
                <a16:creationId xmlns:a16="http://schemas.microsoft.com/office/drawing/2014/main" id="{56580AB0-2368-7E93-4150-3B98D5001D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5351" y="2665248"/>
            <a:ext cx="914400" cy="914400"/>
          </a:xfrm>
          <a:prstGeom prst="rect">
            <a:avLst/>
          </a:prstGeom>
        </p:spPr>
      </p:pic>
      <p:pic>
        <p:nvPicPr>
          <p:cNvPr id="12" name="Graphique 7" descr="Joker avec un remplissage uni">
            <a:extLst>
              <a:ext uri="{FF2B5EF4-FFF2-40B4-BE49-F238E27FC236}">
                <a16:creationId xmlns:a16="http://schemas.microsoft.com/office/drawing/2014/main" id="{D05816CF-ADDD-5132-1988-C872E0460A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56247" y="2665248"/>
            <a:ext cx="914400" cy="914400"/>
          </a:xfrm>
          <a:prstGeom prst="rect">
            <a:avLst/>
          </a:prstGeom>
        </p:spPr>
      </p:pic>
      <p:pic>
        <p:nvPicPr>
          <p:cNvPr id="13" name="Graphique 7" descr="Joker avec un remplissage uni">
            <a:extLst>
              <a:ext uri="{FF2B5EF4-FFF2-40B4-BE49-F238E27FC236}">
                <a16:creationId xmlns:a16="http://schemas.microsoft.com/office/drawing/2014/main" id="{32EA9968-43CA-B6A6-B579-0C067B4316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7489" y="3541110"/>
            <a:ext cx="914400" cy="914400"/>
          </a:xfrm>
          <a:prstGeom prst="rect">
            <a:avLst/>
          </a:prstGeom>
        </p:spPr>
      </p:pic>
      <p:pic>
        <p:nvPicPr>
          <p:cNvPr id="14" name="Graphique 7" descr="Joker avec un remplissage uni">
            <a:extLst>
              <a:ext uri="{FF2B5EF4-FFF2-40B4-BE49-F238E27FC236}">
                <a16:creationId xmlns:a16="http://schemas.microsoft.com/office/drawing/2014/main" id="{04E7206E-9581-39A3-2BEF-742CC4E279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8316" y="3541110"/>
            <a:ext cx="914400" cy="914400"/>
          </a:xfrm>
          <a:prstGeom prst="rect">
            <a:avLst/>
          </a:prstGeom>
        </p:spPr>
      </p:pic>
      <p:pic>
        <p:nvPicPr>
          <p:cNvPr id="15" name="Graphique 7" descr="Joker avec un remplissage uni">
            <a:extLst>
              <a:ext uri="{FF2B5EF4-FFF2-40B4-BE49-F238E27FC236}">
                <a16:creationId xmlns:a16="http://schemas.microsoft.com/office/drawing/2014/main" id="{547127EB-10AE-C26E-FF36-31E8917DD5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144" y="3541111"/>
            <a:ext cx="914400" cy="914400"/>
          </a:xfrm>
          <a:prstGeom prst="rect">
            <a:avLst/>
          </a:prstGeom>
        </p:spPr>
      </p:pic>
      <p:pic>
        <p:nvPicPr>
          <p:cNvPr id="16" name="Graphique 7" descr="Joker avec un remplissage uni">
            <a:extLst>
              <a:ext uri="{FF2B5EF4-FFF2-40B4-BE49-F238E27FC236}">
                <a16:creationId xmlns:a16="http://schemas.microsoft.com/office/drawing/2014/main" id="{77273898-227D-A3FB-41F5-5E8EF984F5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56247" y="3541111"/>
            <a:ext cx="914400" cy="914400"/>
          </a:xfrm>
          <a:prstGeom prst="rect">
            <a:avLst/>
          </a:prstGeom>
        </p:spPr>
      </p:pic>
      <p:sp>
        <p:nvSpPr>
          <p:cNvPr id="19" name="ZoneTexte 18">
            <a:extLst>
              <a:ext uri="{FF2B5EF4-FFF2-40B4-BE49-F238E27FC236}">
                <a16:creationId xmlns:a16="http://schemas.microsoft.com/office/drawing/2014/main" id="{2BA61462-17EC-D2F7-A3F6-2830159D5920}"/>
              </a:ext>
            </a:extLst>
          </p:cNvPr>
          <p:cNvSpPr txBox="1"/>
          <p:nvPr/>
        </p:nvSpPr>
        <p:spPr>
          <a:xfrm>
            <a:off x="2410372" y="2123089"/>
            <a:ext cx="22192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Max coups possibles :</a:t>
            </a:r>
            <a:endParaRPr lang="fr-FR" dirty="0"/>
          </a:p>
        </p:txBody>
      </p:sp>
      <p:sp>
        <p:nvSpPr>
          <p:cNvPr id="17" name="ZoneTexte 16">
            <a:extLst>
              <a:ext uri="{FF2B5EF4-FFF2-40B4-BE49-F238E27FC236}">
                <a16:creationId xmlns:a16="http://schemas.microsoft.com/office/drawing/2014/main" id="{8AC2FDAD-2B09-DCB5-CEBD-7E263D778F83}"/>
              </a:ext>
            </a:extLst>
          </p:cNvPr>
          <p:cNvSpPr txBox="1"/>
          <p:nvPr/>
        </p:nvSpPr>
        <p:spPr>
          <a:xfrm>
            <a:off x="4629600" y="2136293"/>
            <a:ext cx="299804" cy="369331"/>
          </a:xfrm>
          <a:prstGeom prst="rect">
            <a:avLst/>
          </a:prstGeom>
          <a:noFill/>
        </p:spPr>
        <p:txBody>
          <a:bodyPr wrap="square" rtlCol="0">
            <a:spAutoFit/>
          </a:bodyPr>
          <a:lstStyle/>
          <a:p>
            <a:r>
              <a:rPr lang="fr-FR" dirty="0"/>
              <a:t>6</a:t>
            </a:r>
            <a:endParaRPr lang="fr-BE" dirty="0"/>
          </a:p>
        </p:txBody>
      </p:sp>
    </p:spTree>
    <p:extLst>
      <p:ext uri="{BB962C8B-B14F-4D97-AF65-F5344CB8AC3E}">
        <p14:creationId xmlns:p14="http://schemas.microsoft.com/office/powerpoint/2010/main" val="159156575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212</Words>
  <Application>Microsoft Office PowerPoint</Application>
  <PresentationFormat>Grand écran</PresentationFormat>
  <Paragraphs>90</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GROUPE 9   WIREFRAMES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KRATOS</dc:creator>
  <cp:lastModifiedBy>Ibrahim</cp:lastModifiedBy>
  <cp:revision>760</cp:revision>
  <dcterms:created xsi:type="dcterms:W3CDTF">2022-11-12T10:27:57Z</dcterms:created>
  <dcterms:modified xsi:type="dcterms:W3CDTF">2022-12-16T17:01:15Z</dcterms:modified>
</cp:coreProperties>
</file>