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6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61"/>
    <a:srgbClr val="FFBB00"/>
    <a:srgbClr val="00538A"/>
    <a:srgbClr val="00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5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546648-3685-04AE-B1F6-E18B2346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626343"/>
            <a:ext cx="4368602" cy="795258"/>
          </a:xfrm>
        </p:spPr>
        <p:txBody>
          <a:bodyPr anchor="b">
            <a:normAutofit fontScale="90000"/>
          </a:bodyPr>
          <a:lstStyle/>
          <a:p>
            <a:r>
              <a:rPr lang="fr-FR" sz="5400" b="1" i="1" err="1">
                <a:ea typeface="+mj-lt"/>
                <a:cs typeface="+mj-lt"/>
              </a:rPr>
              <a:t>Personas</a:t>
            </a:r>
            <a:endParaRPr lang="fr-FR" sz="5400" b="1" i="1">
              <a:ea typeface="+mj-lt"/>
              <a:cs typeface="+mj-lt"/>
            </a:endParaRP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BD519-35F0-D1C8-E1D1-3126B630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200" i="1" dirty="0">
                <a:cs typeface="Calibri" panose="020F0502020204030204"/>
              </a:rPr>
              <a:t>Maureen </a:t>
            </a:r>
            <a:r>
              <a:rPr lang="fr-FR" sz="2200" i="1" dirty="0" err="1">
                <a:cs typeface="Calibri" panose="020F0502020204030204"/>
              </a:rPr>
              <a:t>Renaux</a:t>
            </a:r>
            <a:endParaRPr lang="fr-FR" sz="2200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200" i="1" dirty="0">
                <a:cs typeface="Calibri" panose="020F0502020204030204"/>
              </a:rPr>
              <a:t>Victor Morabito</a:t>
            </a:r>
          </a:p>
          <a:p>
            <a:pPr marL="0" indent="0">
              <a:buNone/>
            </a:pPr>
            <a:r>
              <a:rPr lang="fr-FR" sz="2200" i="1" dirty="0">
                <a:cs typeface="Calibri" panose="020F0502020204030204"/>
              </a:rPr>
              <a:t>Maxence Van </a:t>
            </a:r>
            <a:r>
              <a:rPr lang="fr-FR" sz="2200" i="1" dirty="0" err="1">
                <a:cs typeface="Calibri" panose="020F0502020204030204"/>
              </a:rPr>
              <a:t>Bockstaele</a:t>
            </a:r>
            <a:endParaRPr lang="fr-FR" sz="2200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200" i="1" dirty="0" err="1">
                <a:cs typeface="Calibri" panose="020F0502020204030204"/>
              </a:rPr>
              <a:t>Mykhailo</a:t>
            </a:r>
            <a:r>
              <a:rPr lang="fr-FR" sz="2200" i="1" dirty="0">
                <a:cs typeface="Calibri" panose="020F0502020204030204"/>
              </a:rPr>
              <a:t> </a:t>
            </a:r>
            <a:r>
              <a:rPr lang="fr-FR" sz="2200" i="1" dirty="0" err="1">
                <a:cs typeface="Calibri" panose="020F0502020204030204"/>
              </a:rPr>
              <a:t>Kretsu</a:t>
            </a:r>
            <a:endParaRPr lang="fr-FR" sz="2200" i="1" dirty="0">
              <a:cs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B553C8-E1B7-8B60-66EE-90E3EE76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AutoShape 4" descr="Bonhomme blanc icone images libres de droit, photos de Bonhomme blanc icone  | Depositphotos">
            <a:extLst>
              <a:ext uri="{FF2B5EF4-FFF2-40B4-BE49-F238E27FC236}">
                <a16:creationId xmlns:a16="http://schemas.microsoft.com/office/drawing/2014/main" id="{FB047884-A03A-7B8E-8A3B-9A7AA157D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7E4EE-9A36-07EB-73CA-0ED8A139E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13" y="569938"/>
            <a:ext cx="4899039" cy="605561"/>
          </a:xfrm>
          <a:solidFill>
            <a:srgbClr val="0053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fr-BE" sz="3600" b="1" i="1">
                <a:solidFill>
                  <a:schemeClr val="bg1"/>
                </a:solidFill>
              </a:rPr>
              <a:t>Vendeurs</a:t>
            </a:r>
            <a:endParaRPr lang="fr-BE" sz="3600" b="1" i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92ECC3-17E5-17AC-E3EE-0B6E3DA1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2" y="1178263"/>
            <a:ext cx="4899039" cy="4908212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indent="-228600" algn="l" fontAlgn="base">
              <a:buFont typeface="Arial" panose="020B0604020202020204" pitchFamily="34" charset="0"/>
              <a:buChar char="•"/>
            </a:pPr>
            <a:endParaRPr lang="fr-BE" sz="20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fr-BE" sz="1800" b="1" i="0" u="sng" strike="noStrike" dirty="0">
                <a:effectLst/>
              </a:rPr>
              <a:t>Age</a:t>
            </a:r>
            <a:r>
              <a:rPr lang="fr-BE" sz="1800" b="0" i="0" u="sng" strike="noStrike" dirty="0">
                <a:effectLst/>
              </a:rPr>
              <a:t> </a:t>
            </a:r>
            <a:r>
              <a:rPr lang="fr-BE" sz="1800" b="0" i="0" strike="noStrike" dirty="0">
                <a:effectLst/>
              </a:rPr>
              <a:t>:</a:t>
            </a:r>
            <a:r>
              <a:rPr lang="fr-BE" sz="1800" b="0" i="0" u="none" strike="noStrike" dirty="0">
                <a:effectLst/>
              </a:rPr>
              <a:t> </a:t>
            </a:r>
            <a:r>
              <a:rPr lang="fr-BE" sz="1800" b="0" u="none" strike="noStrike" dirty="0">
                <a:effectLst/>
              </a:rPr>
              <a:t>18 – x</a:t>
            </a:r>
            <a:r>
              <a:rPr lang="fr-BE" sz="1800" dirty="0"/>
              <a:t>.</a:t>
            </a:r>
            <a:endParaRPr lang="fr-BE" sz="1800" b="0" i="0" dirty="0">
              <a:effectLst/>
              <a:cs typeface="Calibri"/>
            </a:endParaRPr>
          </a:p>
          <a:p>
            <a:pPr lvl="1" indent="-228600" algn="l" fontAlgn="base">
              <a:buFont typeface="Arial" panose="020B0604020202020204" pitchFamily="34" charset="0"/>
              <a:buChar char="•"/>
            </a:pPr>
            <a:r>
              <a:rPr lang="fr-BE" sz="1800" b="1" i="0" u="sng" strike="noStrike" dirty="0">
                <a:effectLst/>
              </a:rPr>
              <a:t>Sexe</a:t>
            </a:r>
            <a:r>
              <a:rPr lang="fr-BE" sz="1800" b="0" i="0" u="sng" strike="noStrike" dirty="0">
                <a:effectLst/>
              </a:rPr>
              <a:t> </a:t>
            </a:r>
            <a:r>
              <a:rPr lang="fr-BE" sz="1800" b="0" i="0" strike="noStrike" dirty="0">
                <a:effectLst/>
              </a:rPr>
              <a:t>:</a:t>
            </a:r>
            <a:r>
              <a:rPr lang="fr-BE" sz="1800" b="0" i="0" u="none" strike="noStrike" dirty="0">
                <a:effectLst/>
              </a:rPr>
              <a:t> </a:t>
            </a:r>
            <a:r>
              <a:rPr lang="fr-BE" sz="1800" b="0" u="none" strike="noStrike" dirty="0">
                <a:effectLst/>
              </a:rPr>
              <a:t>Tous</a:t>
            </a:r>
            <a:r>
              <a:rPr lang="fr-BE" sz="1800" dirty="0"/>
              <a:t>.</a:t>
            </a:r>
            <a:endParaRPr lang="fr-BE" sz="1800" b="0" i="0" dirty="0">
              <a:effectLst/>
              <a:cs typeface="Calibri"/>
            </a:endParaRPr>
          </a:p>
          <a:p>
            <a:pPr lvl="1" indent="-228600" algn="l" fontAlgn="base">
              <a:buFont typeface="Arial" panose="020B0604020202020204" pitchFamily="34" charset="0"/>
              <a:buChar char="•"/>
            </a:pPr>
            <a:r>
              <a:rPr lang="fr-BE" sz="1800" b="1" i="0" u="sng" strike="noStrike" dirty="0">
                <a:effectLst/>
              </a:rPr>
              <a:t>Classe sociale</a:t>
            </a:r>
            <a:r>
              <a:rPr lang="fr-BE" sz="1800" b="0" i="0" strike="noStrike" dirty="0">
                <a:effectLst/>
              </a:rPr>
              <a:t> :</a:t>
            </a:r>
            <a:r>
              <a:rPr lang="fr-BE" sz="1800" b="0" i="0" u="none" strike="noStrike" dirty="0">
                <a:effectLst/>
              </a:rPr>
              <a:t> </a:t>
            </a:r>
            <a:r>
              <a:rPr lang="fr-BE" sz="1800" b="0" u="none" strike="noStrike" dirty="0">
                <a:effectLst/>
              </a:rPr>
              <a:t>Toutes</a:t>
            </a:r>
            <a:r>
              <a:rPr lang="fr-BE" sz="1800" b="0" i="0" dirty="0">
                <a:effectLst/>
              </a:rPr>
              <a:t> </a:t>
            </a:r>
            <a:endParaRPr lang="fr-BE" sz="1800" b="0" i="0" dirty="0">
              <a:effectLst/>
              <a:cs typeface="Calibri"/>
            </a:endParaRPr>
          </a:p>
          <a:p>
            <a:pPr lvl="1" indent="-228600" algn="l" fontAlgn="base">
              <a:buFont typeface="Arial" panose="020B0604020202020204" pitchFamily="34" charset="0"/>
              <a:buChar char="•"/>
            </a:pPr>
            <a:r>
              <a:rPr lang="fr-BE" sz="1800" b="1" i="0" u="sng" strike="noStrike" dirty="0">
                <a:effectLst/>
              </a:rPr>
              <a:t>Lieu d’accès</a:t>
            </a:r>
            <a:r>
              <a:rPr lang="fr-BE" sz="1800" b="0" i="0" u="sng" strike="noStrike" dirty="0">
                <a:effectLst/>
              </a:rPr>
              <a:t> </a:t>
            </a:r>
            <a:r>
              <a:rPr lang="fr-BE" sz="1800" b="0" i="0" strike="noStrike" dirty="0">
                <a:effectLst/>
              </a:rPr>
              <a:t>:</a:t>
            </a:r>
            <a:r>
              <a:rPr lang="fr-BE" sz="1800" b="0" i="0" u="none" strike="noStrike" dirty="0">
                <a:effectLst/>
              </a:rPr>
              <a:t> </a:t>
            </a:r>
            <a:r>
              <a:rPr lang="fr-BE" sz="1800" b="0" u="none" strike="noStrike" dirty="0">
                <a:effectLst/>
              </a:rPr>
              <a:t>Union Européenne /</a:t>
            </a:r>
            <a:r>
              <a:rPr lang="fr-BE" sz="1800" dirty="0"/>
              <a:t> </a:t>
            </a:r>
            <a:r>
              <a:rPr lang="fr-BE" sz="1800" b="0" u="none" strike="noStrike" dirty="0">
                <a:effectLst/>
              </a:rPr>
              <a:t>Amérique du nord / Asie de l’est</a:t>
            </a:r>
            <a:r>
              <a:rPr lang="fr-BE" sz="1800" dirty="0"/>
              <a:t>.</a:t>
            </a:r>
            <a:endParaRPr lang="fr-BE" sz="1800" b="0" i="0" dirty="0">
              <a:effectLst/>
              <a:cs typeface="Calibri"/>
            </a:endParaRPr>
          </a:p>
          <a:p>
            <a:pPr lvl="1" indent="-228600" algn="l" fontAlgn="base">
              <a:buFont typeface="Arial" panose="020B0604020202020204" pitchFamily="34" charset="0"/>
              <a:buChar char="•"/>
            </a:pPr>
            <a:r>
              <a:rPr lang="fr-BE" sz="1800" b="1" i="0" u="sng" strike="noStrike" dirty="0">
                <a:effectLst/>
              </a:rPr>
              <a:t>Profils visés</a:t>
            </a:r>
            <a:r>
              <a:rPr lang="fr-BE" sz="1800" b="0" i="0" u="sng" strike="noStrike" dirty="0">
                <a:effectLst/>
              </a:rPr>
              <a:t> </a:t>
            </a:r>
            <a:r>
              <a:rPr lang="fr-BE" sz="1800" b="0" i="0" strike="noStrike" dirty="0">
                <a:effectLst/>
              </a:rPr>
              <a:t>:</a:t>
            </a:r>
            <a:endParaRPr lang="fr-BE" sz="1800" dirty="0">
              <a:cs typeface="Calibri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BE" dirty="0"/>
              <a:t> </a:t>
            </a:r>
            <a:r>
              <a:rPr lang="fr-BE" b="0" u="none" strike="noStrike" dirty="0">
                <a:effectLst/>
              </a:rPr>
              <a:t>Personnes cherchant une plateforme destinée à la vente de produits en tous genres.</a:t>
            </a:r>
            <a:r>
              <a:rPr lang="fr-BE" b="0" i="0" dirty="0">
                <a:effectLst/>
              </a:rPr>
              <a:t> </a:t>
            </a:r>
            <a:endParaRPr lang="fr-BE" dirty="0">
              <a:cs typeface="Calibri" panose="020F0502020204030204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BE" i="1" dirty="0"/>
              <a:t> </a:t>
            </a:r>
            <a:r>
              <a:rPr lang="fr-BE" b="0" u="none" strike="noStrike" dirty="0">
                <a:effectLst/>
              </a:rPr>
              <a:t>Sociétés désirant vendre leurs produits via une plateforme externe pour augmenter ses ventes.</a:t>
            </a:r>
            <a:r>
              <a:rPr lang="fr-BE" b="0" i="0" dirty="0">
                <a:effectLst/>
              </a:rPr>
              <a:t> </a:t>
            </a:r>
            <a:endParaRPr lang="fr-BE" b="0" i="0" dirty="0">
              <a:effectLst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37B766-CC84-8D58-9298-D34EFF5C4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70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AutoShape 6" descr="Vendeur images vectorielles, Vendeur vecteurs libres de droits |  Depositphotos">
            <a:extLst>
              <a:ext uri="{FF2B5EF4-FFF2-40B4-BE49-F238E27FC236}">
                <a16:creationId xmlns:a16="http://schemas.microsoft.com/office/drawing/2014/main" id="{D503E5BA-F0C3-3784-6223-C42CC0634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Vendeur images vectorielles, Vendeur vecteurs libres de droits |  Depositphotos">
            <a:extLst>
              <a:ext uri="{FF2B5EF4-FFF2-40B4-BE49-F238E27FC236}">
                <a16:creationId xmlns:a16="http://schemas.microsoft.com/office/drawing/2014/main" id="{BFFF14BA-4DC9-337F-9B52-72BF2E526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Vendeur images vectorielles, Vendeur vecteurs libres de droits |  Depositphotos">
            <a:extLst>
              <a:ext uri="{FF2B5EF4-FFF2-40B4-BE49-F238E27FC236}">
                <a16:creationId xmlns:a16="http://schemas.microsoft.com/office/drawing/2014/main" id="{A8799F1C-B6BD-C52A-6F58-B10235355F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8245-1FB0-1583-7BE3-B409828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94360"/>
            <a:ext cx="4893438" cy="602914"/>
          </a:xfrm>
          <a:solidFill>
            <a:srgbClr val="FFBB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3600" b="1" i="1">
                <a:solidFill>
                  <a:schemeClr val="bg1"/>
                </a:solidFill>
                <a:effectLst/>
                <a:latin typeface="Calibri"/>
                <a:cs typeface="Calibri"/>
              </a:rPr>
              <a:t>Acheteurs</a:t>
            </a:r>
            <a:endParaRPr lang="fr-BE" sz="4000" b="1" i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050" name="Picture 2" descr="Femme De Dessin Animé Avec Sac à Provisions Et Smartphone. Image De Jeune  Fille Belle Acheteur De Mode Pour La Vente Ou La Publicité à Prix Réduit.  Illustration à La Mode Isolée">
            <a:extLst>
              <a:ext uri="{FF2B5EF4-FFF2-40B4-BE49-F238E27FC236}">
                <a16:creationId xmlns:a16="http://schemas.microsoft.com/office/drawing/2014/main" id="{20827554-D1BF-7383-8DF0-D26F06D996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r="9977" b="2"/>
          <a:stretch/>
        </p:blipFill>
        <p:spPr bwMode="auto">
          <a:xfrm>
            <a:off x="6189155" y="10"/>
            <a:ext cx="60028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BFB446-1490-4D9A-789A-20A2A8EDDEC8}"/>
              </a:ext>
            </a:extLst>
          </p:cNvPr>
          <p:cNvSpPr txBox="1"/>
          <p:nvPr/>
        </p:nvSpPr>
        <p:spPr>
          <a:xfrm>
            <a:off x="648930" y="1198603"/>
            <a:ext cx="4893436" cy="4986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BE" sz="2000" dirty="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000" b="1" i="0" u="sng" strike="noStrike" dirty="0">
                <a:effectLst/>
              </a:rPr>
              <a:t>Age </a:t>
            </a:r>
            <a:r>
              <a:rPr lang="fr-BE" sz="2000" b="0" i="0" u="none" strike="noStrike" dirty="0">
                <a:effectLst/>
              </a:rPr>
              <a:t>: </a:t>
            </a:r>
            <a:r>
              <a:rPr lang="fr-BE" sz="2000" b="0" u="none" strike="noStrike" dirty="0">
                <a:effectLst/>
              </a:rPr>
              <a:t>18 – 55.</a:t>
            </a:r>
            <a:r>
              <a:rPr lang="fr-BE" sz="2000" b="0" i="0" dirty="0">
                <a:effectLst/>
              </a:rPr>
              <a:t> </a:t>
            </a:r>
            <a:endParaRPr lang="fr-BE" dirty="0">
              <a:cs typeface="Calibri" panose="020F0502020204030204"/>
            </a:endParaRPr>
          </a:p>
          <a:p>
            <a:pPr lvl="1" indent="-2286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000" b="1" i="0" u="sng" strike="noStrike" dirty="0">
                <a:effectLst/>
              </a:rPr>
              <a:t>Sexe</a:t>
            </a:r>
            <a:r>
              <a:rPr lang="fr-BE" sz="2000" b="0" i="0" u="none" strike="noStrike" dirty="0">
                <a:effectLst/>
              </a:rPr>
              <a:t> : </a:t>
            </a:r>
            <a:r>
              <a:rPr lang="fr-BE" sz="2000" b="0" u="none" strike="noStrike">
                <a:effectLst/>
              </a:rPr>
              <a:t>Tous.</a:t>
            </a:r>
            <a:r>
              <a:rPr lang="fr-BE" sz="2000" b="0" i="0" dirty="0">
                <a:effectLst/>
              </a:rPr>
              <a:t> </a:t>
            </a:r>
            <a:endParaRPr lang="fr-BE" sz="2000" b="0" i="0" dirty="0">
              <a:effectLst/>
              <a:cs typeface="Calibri" panose="020F0502020204030204"/>
            </a:endParaRPr>
          </a:p>
          <a:p>
            <a:pPr lvl="1" indent="-2286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000" b="1" i="0" u="sng" strike="noStrike" dirty="0">
                <a:effectLst/>
              </a:rPr>
              <a:t>Profil visé</a:t>
            </a:r>
            <a:r>
              <a:rPr lang="fr-BE" sz="2000" b="0" i="0" u="none" strike="noStrike" dirty="0">
                <a:effectLst/>
              </a:rPr>
              <a:t> : </a:t>
            </a:r>
            <a:r>
              <a:rPr lang="fr-BE" sz="2000" b="0" u="none" strike="noStrike">
                <a:effectLst/>
              </a:rPr>
              <a:t>Toutes personnes souhaitant un service rapide et efficace sans devoir se déplacer.</a:t>
            </a:r>
            <a:r>
              <a:rPr lang="fr-BE" sz="2000" b="0" i="0" dirty="0">
                <a:effectLst/>
              </a:rPr>
              <a:t> </a:t>
            </a:r>
            <a:endParaRPr lang="fr-BE" sz="2000" b="0" i="0" dirty="0">
              <a:effectLst/>
              <a:cs typeface="Calibri" panose="020F0502020204030204"/>
            </a:endParaRPr>
          </a:p>
          <a:p>
            <a:pPr lvl="1" indent="-2286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000" b="1" u="sng" strike="noStrike" dirty="0">
                <a:effectLst/>
              </a:rPr>
              <a:t>Lieu de vie </a:t>
            </a:r>
            <a:r>
              <a:rPr lang="fr-BE" sz="2000" strike="noStrike" dirty="0">
                <a:effectLst/>
              </a:rPr>
              <a:t>:</a:t>
            </a:r>
            <a:r>
              <a:rPr lang="fr-BE" sz="2000" b="0" i="0" u="none" strike="noStrike" dirty="0">
                <a:effectLst/>
              </a:rPr>
              <a:t> </a:t>
            </a:r>
            <a:r>
              <a:rPr lang="fr-BE" sz="2000" b="0" u="none" strike="noStrike">
                <a:effectLst/>
              </a:rPr>
              <a:t>Tous pays possédant un système de livraison colis efficace.</a:t>
            </a:r>
            <a:r>
              <a:rPr lang="fr-BE" sz="2000" b="0">
                <a:effectLst/>
              </a:rPr>
              <a:t> </a:t>
            </a:r>
            <a:endParaRPr lang="fr-BE" sz="2000" b="0">
              <a:effectLst/>
              <a:cs typeface="Calibri" panose="020F0502020204030204"/>
            </a:endParaRPr>
          </a:p>
          <a:p>
            <a:pPr lvl="1" indent="-2286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000" b="1" i="0" u="sng" strike="noStrike" dirty="0">
                <a:effectLst/>
              </a:rPr>
              <a:t>Désirs d’un acheteur </a:t>
            </a:r>
            <a:r>
              <a:rPr lang="fr-BE" sz="2000" i="0" strike="noStrike" dirty="0">
                <a:effectLst/>
              </a:rPr>
              <a:t>:</a:t>
            </a:r>
            <a:r>
              <a:rPr lang="fr-BE" sz="2000" b="0" i="0" u="none" strike="noStrike" dirty="0">
                <a:effectLst/>
              </a:rPr>
              <a:t> </a:t>
            </a:r>
            <a:r>
              <a:rPr lang="fr-BE" sz="2000" b="0" u="none" strike="noStrike" dirty="0">
                <a:effectLst/>
              </a:rPr>
              <a:t>Pouvoir acheter ce qu’il souhaite de façon rapide, efficace, que ce soit facile pour lui sans devoir fournir d’efforts importants.</a:t>
            </a:r>
            <a:r>
              <a:rPr lang="fr-BE" sz="2000" b="0" i="0" dirty="0">
                <a:effectLst/>
              </a:rPr>
              <a:t> </a:t>
            </a:r>
            <a:endParaRPr lang="fr-BE" sz="2000" b="0" i="0" dirty="0">
              <a:effectLst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6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80C323CBDAB3489D4C93726183D309" ma:contentTypeVersion="5" ma:contentTypeDescription="Crée un document." ma:contentTypeScope="" ma:versionID="256acda100e24ac0d0719c0062b92627">
  <xsd:schema xmlns:xsd="http://www.w3.org/2001/XMLSchema" xmlns:xs="http://www.w3.org/2001/XMLSchema" xmlns:p="http://schemas.microsoft.com/office/2006/metadata/properties" xmlns:ns3="17ede57d-238f-4586-81c3-77fcabd4619d" xmlns:ns4="df6d4bf0-a0a9-49b6-af77-7c16cf2d98dc" targetNamespace="http://schemas.microsoft.com/office/2006/metadata/properties" ma:root="true" ma:fieldsID="b85bffd308d1d69ffd49ccadeeb95a41" ns3:_="" ns4:_="">
    <xsd:import namespace="17ede57d-238f-4586-81c3-77fcabd4619d"/>
    <xsd:import namespace="df6d4bf0-a0a9-49b6-af77-7c16cf2d98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de57d-238f-4586-81c3-77fcabd461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d4bf0-a0a9-49b6-af77-7c16cf2d98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52F3AD-2296-4831-AC60-401BDF2866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6DB52F-2E5F-49FD-A4CD-722526B57A68}">
  <ds:schemaRefs>
    <ds:schemaRef ds:uri="17ede57d-238f-4586-81c3-77fcabd4619d"/>
    <ds:schemaRef ds:uri="df6d4bf0-a0a9-49b6-af77-7c16cf2d98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1F95BD5-3526-47C3-8AC3-9A79097F23ED}">
  <ds:schemaRefs>
    <ds:schemaRef ds:uri="http://purl.org/dc/terms/"/>
    <ds:schemaRef ds:uri="df6d4bf0-a0a9-49b6-af77-7c16cf2d98dc"/>
    <ds:schemaRef ds:uri="http://www.w3.org/XML/1998/namespace"/>
    <ds:schemaRef ds:uri="http://schemas.microsoft.com/office/2006/metadata/properties"/>
    <ds:schemaRef ds:uri="17ede57d-238f-4586-81c3-77fcabd4619d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140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Personas</vt:lpstr>
      <vt:lpstr>Vendeurs</vt:lpstr>
      <vt:lpstr>Acheteurs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Morabito</dc:creator>
  <cp:lastModifiedBy>Victor Morabito</cp:lastModifiedBy>
  <cp:revision>3</cp:revision>
  <dcterms:created xsi:type="dcterms:W3CDTF">2022-11-13T19:22:15Z</dcterms:created>
  <dcterms:modified xsi:type="dcterms:W3CDTF">2022-11-13T20:06:41Z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0x010100A180C323CBDAB3489D4C93726183D309</vt:lpwstr>
  </property>
</Properties>
</file>