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F0084-E2FB-453F-B0F6-DFB2D82FDE86}" v="210" dt="2023-11-03T11:28:43.745"/>
    <p1510:client id="{4C059668-735F-4A61-934E-8B97FCD96F0A}" v="464" dt="2023-11-04T12:01:20.102"/>
    <p1510:client id="{4C3516B8-0E84-4095-9F32-EAA7FC98F01B}" v="180" dt="2023-11-03T11:51:47.465"/>
    <p1510:client id="{67F7B85F-43F5-48E0-A39E-D6520340AF8F}" v="15" dt="2023-11-03T16:23:34.529"/>
    <p1510:client id="{81B78733-4CD4-4E3F-941C-B14CBD33D108}" v="472" dt="2023-11-04T04:04:18.494"/>
    <p1510:client id="{8BF4ABB7-27F8-4E01-918A-DBA65354D29A}" v="831" dt="2023-11-03T16:18:30.157"/>
    <p1510:client id="{9C0E31E6-0DB8-4D31-8365-7AD2194A7D21}" v="7" dt="2023-11-03T11:26:35.650"/>
    <p1510:client id="{A9F0FA41-77D7-4701-BD7A-2AA37130DA0C}" v="100" dt="2023-11-05T08:54:09.502"/>
    <p1510:client id="{CA7C39FB-9BC5-493E-A056-E2667310495F}" v="38" dt="2023-11-03T11:22:55.259"/>
    <p1510:client id="{E126AE42-4604-4B08-87F1-DD395D37F445}" v="633" dt="2023-11-04T10:30:26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5:53:56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11376 8623 16383 0 0,'-4'0'0'0'0,"-11"0"0"0"0,-8 0 0 0 0,-8 0 0 0 0,-9 0 0 0 0,-15 0 0 0 0,-26 0 0 0 0,-17 0 0 0 0,-39 0 0 0 0,-35 0 0 0 0,-30 0 0 0 0,-27 0 0 0 0,-19 0 0 0 0,-15 0 0 0 0,-6 0 0 0 0,19 0 0 0 0,16 0 0 0 0,24 0 0 0 0,21 0 0 0 0,-2 0 0 0 0,-3 0 0 0 0,11 0 0 0 0,13 0 0 0 0,3 0 0 0 0,8 0 0 0 0,17 0 0 0 0,24 0 0 0 0,22 0 0 0 0,19 0 0 0 0,14 0 0 0 0,11 0 0 0 0,12 0 0 0 0,7 0 0 0 0,5 0 0 0 0,3 0 0 0 0,1 0 0 0 0,-5 0 0 0 0,-6 0 0 0 0,-7 0 0 0 0,0 0 0 0 0,2 0 0 0 0,3 0 0 0 0,4 0 0 0 0,-7 0 0 0 0,0 0 0 0 0,-12 0 0 0 0,-7 0 0 0 0,3 0 0 0 0,1 0 0 0 0,2 0 0 0 0,-1 0 0 0 0,6 0 0 0 0,1 0 0 0 0,0 0 0 0 0,3 0 0 0 0,5 0 0 0 0,3 0 0 0 0,5 0 0 0 0,2 0 0 0 0,-3 0 0 0 0,0 0 0 0 0,0 0 0 0 0,-7 0 0 0 0,-13 0 0 0 0,-3 0 0 0 0,-5 0 0 0 0,6 0 0 0 0,1 0 0 0 0,1 0 0 0 0,6 0 0 0 0,4 0 0 0 0,11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6:45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8580 9114 16383 0 0,'-1'0'0'0'0,"-4"0"0"0"0,-3 0 0 0 0,-3 0 0 0 0,-5 0 0 0 0,-5 0 0 0 0,-7 0 0 0 0,-4 0 0 0 0,-3 0 0 0 0,-1 0 0 0 0,-1 0 0 0 0,-1 0 0 0 0,0 0 0 0 0,4 0 0 0 0,3 0 0 0 0,2 0 0 0 0,3 0 0 0 0,3 0 0 0 0,0 0 0 0 0,0 0 0 0 0,0 0 0 0 0,-2 0 0 0 0,0 0 0 0 0,-1 0 0 0 0,-4 0 0 0 0,-2 0 0 0 0,-6 0 0 0 0,-4 0 0 0 0,-3 0 0 0 0,-3 0 0 0 0,0 0 0 0 0,4 0 0 0 0,7 0 0 0 0,7 0 0 0 0,6 0 0 0 0,6 0 0 0 0,4 0 0 0 0,4 0 0 0 0,3 0 0 0 0,1 0 0 0 0,2 0 0 0 0,-2 0 0 0 0,0 0 0 0 0,0 0 0 0 0,-1 0 0 0 0,-1 0 0 0 0,-1 0 0 0 0,0 0 0 0 0,-1 0 0 0 0,-2 0 0 0 0,-2 0 0 0 0,1 0 0 0 0,-4 0 0 0 0,0 0 0 0 0,2 0 0 0 0,2 0 0 0 0,2 0 0 0 0,1 0 0 0 0,0 0 0 0 0,-1 0 0 0 0,0 0 0 0 0,1 0 0 0 0,0 0 0 0 0,0 0 0 0 0,-1 0 0 0 0,2 0 0 0 0,-1 0 0 0 0,3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6:46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13122 9040 16383 0 0,'-6'0'0'0'0,"-13"0"0"0"0,-16 0 0 0 0,-12 0 0 0 0,-23 0 0 0 0,-21 0 0 0 0,-31 0 0 0 0,-18 0 0 0 0,-13 0 0 0 0,-5 0 0 0 0,-4 0 0 0 0,-4 0 0 0 0,4 0 0 0 0,11 0 0 0 0,15 0 0 0 0,12 0 0 0 0,11 0 0 0 0,12 0 0 0 0,0 0 0 0 0,1 0 0 0 0,-1 0 0 0 0,-7 0 0 0 0,-1 0 0 0 0,-6 0 0 0 0,-13 0 0 0 0,-13 0 0 0 0,-23 0 0 0 0,-19 0 0 0 0,-12 0 0 0 0,-15 0 0 0 0,0 0 0 0 0,19 0 0 0 0,29 0 0 0 0,31 0 0 0 0,27 0 0 0 0,24 0 0 0 0,21 0 0 0 0,14 0 0 0 0,15 0 0 0 0,6 0 0 0 0,3 0 0 0 0,-3 0 0 0 0,-1 0 0 0 0,-4 0 0 0 0,-1 0 0 0 0,-3 0 0 0 0,-6 0 0 0 0,-3 0 0 0 0,0 0 0 0 0,-10 0 0 0 0,-8 0 0 0 0,0 0 0 0 0,-12 0 0 0 0,0 0 0 0 0,6 0 0 0 0,9 0 0 0 0,8 0 0 0 0,7 0 0 0 0,-2 0 0 0 0,-4 0 0 0 0,0 0 0 0 0,2 0 0 0 0,4 0 0 0 0,-3 0 0 0 0,0 0 0 0 0,2 0 0 0 0,3 0 0 0 0,8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6:46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13122 9040 16383 0 0,'-6'0'0'0'0,"-13"0"0"0"0,-16 0 0 0 0,-12 0 0 0 0,-23 0 0 0 0,-21 0 0 0 0,-31 0 0 0 0,-18 0 0 0 0,-13 0 0 0 0,-5 0 0 0 0,-4 0 0 0 0,-4 0 0 0 0,4 0 0 0 0,11 0 0 0 0,15 0 0 0 0,12 0 0 0 0,11 0 0 0 0,12 0 0 0 0,0 0 0 0 0,1 0 0 0 0,-1 0 0 0 0,-7 0 0 0 0,-1 0 0 0 0,-6 0 0 0 0,-13 0 0 0 0,-13 0 0 0 0,-23 0 0 0 0,-19 0 0 0 0,-12 0 0 0 0,-15 0 0 0 0,0 0 0 0 0,19 0 0 0 0,29 0 0 0 0,31 0 0 0 0,27 0 0 0 0,24 0 0 0 0,21 0 0 0 0,14 0 0 0 0,15 0 0 0 0,6 0 0 0 0,3 0 0 0 0,-3 0 0 0 0,-1 0 0 0 0,-4 0 0 0 0,-1 0 0 0 0,-3 0 0 0 0,-6 0 0 0 0,-3 0 0 0 0,0 0 0 0 0,-10 0 0 0 0,-8 0 0 0 0,0 0 0 0 0,-12 0 0 0 0,0 0 0 0 0,6 0 0 0 0,9 0 0 0 0,8 0 0 0 0,7 0 0 0 0,-2 0 0 0 0,-4 0 0 0 0,0 0 0 0 0,2 0 0 0 0,4 0 0 0 0,-3 0 0 0 0,0 0 0 0 0,2 0 0 0 0,3 0 0 0 0,8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7:30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8302 9114 16383 0 0,'-1'0'0'0'0,"-3"0"0"0"0,-2 0 0 0 0,-3 0 0 0 0,-4 0 0 0 0,-3 0 0 0 0,-7 0 0 0 0,-2 0 0 0 0,-3 0 0 0 0,0 0 0 0 0,-2 0 0 0 0,0 0 0 0 0,0 0 0 0 0,3 0 0 0 0,2 0 0 0 0,2 0 0 0 0,2 0 0 0 0,3 0 0 0 0,0 0 0 0 0,0 0 0 0 0,-1 0 0 0 0,0 0 0 0 0,-1 0 0 0 0,-1 0 0 0 0,-3 0 0 0 0,-1 0 0 0 0,-5 0 0 0 0,-4 0 0 0 0,-2 0 0 0 0,-2 0 0 0 0,0 0 0 0 0,3 0 0 0 0,6 0 0 0 0,5 0 0 0 0,5 0 0 0 0,5 0 0 0 0,2 0 0 0 0,5 0 0 0 0,1 0 0 0 0,1 0 0 0 0,2 0 0 0 0,-2 0 0 0 0,1 0 0 0 0,-1 0 0 0 0,-1 0 0 0 0,0 0 0 0 0,-1 0 0 0 0,0 0 0 0 0,-1 0 0 0 0,-2 0 0 0 0,-1 0 0 0 0,1 0 0 0 0,-4 0 0 0 0,1 0 0 0 0,1 0 0 0 0,1 0 0 0 0,3 0 0 0 0,0 0 0 0 0,0 0 0 0 0,-1 0 0 0 0,0 0 0 0 0,1 0 0 0 0,0 0 0 0 0,0 0 0 0 0,0 0 0 0 0,1 0 0 0 0,-1 0 0 0 0,2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7:32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8085 16251 16383 0 0,'-1'0'0'0'0,"-2"0"0"0"0,-2 0 0 0 0,-2 0 0 0 0,-3 0 0 0 0,-4 0 0 0 0,-3 0 0 0 0,-4 0 0 0 0,-1 0 0 0 0,-1 0 0 0 0,0 0 0 0 0,-1 0 0 0 0,0 0 0 0 0,2 0 0 0 0,2 0 0 0 0,2 0 0 0 0,2 0 0 0 0,1 0 0 0 0,0 0 0 0 0,1 0 0 0 0,-1 0 0 0 0,-1 0 0 0 0,1 0 0 0 0,-2 0 0 0 0,-2 0 0 0 0,-1 0 0 0 0,-4 0 0 0 0,-3 0 0 0 0,-1 0 0 0 0,-3 0 0 0 0,1 0 0 0 0,2 0 0 0 0,4 0 0 0 0,5 0 0 0 0,4 0 0 0 0,4 0 0 0 0,2 0 0 0 0,3 0 0 0 0,1 0 0 0 0,1 0 0 0 0,2 0 0 0 0,-2 0 0 0 0,0 0 0 0 0,0 0 0 0 0,0 0 0 0 0,-1 0 0 0 0,-1 0 0 0 0,0 0 0 0 0,0 0 0 0 0,-2 0 0 0 0,0 0 0 0 0,-1 0 0 0 0,-1 0 0 0 0,-1 0 0 0 0,1 0 0 0 0,2 0 0 0 0,1 0 0 0 0,1 0 0 0 0,-1 0 0 0 0,0 0 0 0 0,0 0 0 0 0,1 0 0 0 0,0 0 0 0 0,-1 0 0 0 0,0 0 0 0 0,2 0 0 0 0,-2 0 0 0 0,3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27437 4305 16383 0 0,'7'0'0'0'0,"9"0"0"0"0,14 0 0 0 0,10 0 0 0 0,4 0 0 0 0,2 0 0 0 0,-1 0 0 0 0,-1 0 0 0 0,-1 0 0 0 0,-2 0 0 0 0,0 0 0 0 0,-8 0 0 0 0,4 0 0 0 0,9 0 0 0 0,10 0 0 0 0,3 0 0 0 0,10 0 0 0 0,1 0 0 0 0,-5 0 0 0 0,-6 0 0 0 0,-8 0 0 0 0,-5 0 0 0 0,-3 0 0 0 0,-4 0 0 0 0,0 0 0 0 0,-1 0 0 0 0,0 0 0 0 0,0 0 0 0 0,1 0 0 0 0,-1 0 0 0 0,1 0 0 0 0,1 0 0 0 0,-1 0 0 0 0,-7 0 0 0 0,-1 0 0 0 0,0 0 0 0 0,-5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27384 13380 16383 0 0,'7'0'0'0'0,"9"0"0"0"0,8 0 0 0 0,27 0 0 0 0,11 0 0 0 0,2 0 0 0 0,4 0 0 0 0,10 0 0 0 0,-2 0 0 0 0,-7 0 0 0 0,-8 0 0 0 0,-8 0 0 0 0,-6 0 0 0 0,-5 0 0 0 0,-3 0 0 0 0,-1 0 0 0 0,0 0 0 0 0,-7 0 0 0 0,-2 0 0 0 0,1 0 0 0 0,2 0 0 0 0,2 0 0 0 0,2 0 0 0 0,2 0 0 0 0,1 0 0 0 0,0 0 0 0 0,1 0 0 0 0,-1 0 0 0 0,-6 0 0 0 0,-8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10623 13057 16383 0 0,'6'6'0'0'0,"4"4"0"0"0,3 4 0 0 0,3 2 0 0 0,1 1 0 0 0,1 0 0 0 0,0 1 0 0 0,-1 0 0 0 0,3 2 0 0 0,4 3 0 0 0,8 10 0 0 0,8 7 0 0 0,6 5 0 0 0,11 12 0 0 0,8 8 0 0 0,3 4 0 0 0,-3-5 0 0 0,-8-7 0 0 0,-11-10 0 0 0,-7-8 0 0 0,-7-8 0 0 0,-7-6 0 0 0,-2-1 0 0 0,1 0 0 0 0,2 2 0 0 0,-1-1 0 0 0,2 1 0 0 0,-2-1 0 0 0,1 1 0 0 0,-1-1 0 0 0,0 1 0 0 0,2 1 0 0 0,2 2 0 0 0,2 2 0 0 0,1 0 0 0 0,6 8 0 0 0,6 4 0 0 0,3 4 0 0 0,-1 0 0 0 0,-2-3 0 0 0,0-1 0 0 0,0 2 0 0 0,2 1 0 0 0,-1-2 0 0 0,5 6 0 0 0,-3-3 0 0 0,-6-6 0 0 0,-8-8 0 0 0,-7-6 0 0 0,-1-3 0 0 0,-3-2 0 0 0,-2-2 0 0 0,9 10 0 0 0,4 2 0 0 0,-3-1 0 0 0,-2-4 0 0 0,-4-2 0 0 0,-3-4 0 0 0,4 3 0 0 0,3 4 0 0 0,4 5 0 0 0,4 3 0 0 0,3 3 0 0 0,-1-2 0 0 0,-5-4 0 0 0,-6-5 0 0 0,-3-5 0 0 0,-4-3 0 0 0,-3-2 0 0 0,2 1 0 0 0,7 6 0 0 0,6 7 0 0 0,1 1 0 0 0,6 7 0 0 0,0-2 0 0 0,-2-1 0 0 0,-4-4 0 0 0,-5-5 0 0 0,-5-4 0 0 0,-2-4 0 0 0,-3-2 0 0 0,1 1 0 0 0,3 4 0 0 0,1 0 0 0 0,-1-1 0 0 0,2 1 0 0 0,-1 0 0 0 0,-1-1 0 0 0,3 4 0 0 0,2 0 0 0 0,0 2 0 0 0,0-2 0 0 0,-3-2 0 0 0,1 1 0 0 0,-2-2 0 0 0,-4-4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27728 4384 16383 0 0,'0'0'0'0'0,"7"0"0"0"0,9 0 0 0 0,8 0 0 0 0,0 0 0 0 0,3 0 0 0 0,3 0 0 0 0,4 0 0 0 0,2 0 0 0 0,2 0 0 0 0,1 0 0 0 0,1 0 0 0 0,0 0 0 0 0,0 0 0 0 0,-1 0 0 0 0,1 0 0 0 0,0 0 0 0 0,-1 0 0 0 0,1 0 0 0 0,-1 0 0 0 0,0 0 0 0 0,0 0 0 0 0,1 0 0 0 0,-1 0 0 0 0,-6 0 0 0 0,-3 0 0 0 0,-6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19764 9702 16383 0 0,'14'0'0'0'0,"10"0"0"0"0,15 0 0 0 0,15 0 0 0 0,10 0 0 0 0,16 0 0 0 0,20 0 0 0 0,13 0 0 0 0,21 0 0 0 0,35 0 0 0 0,21 0 0 0 0,26 0 0 0 0,10 0 0 0 0,12 0 0 0 0,-7 0 0 0 0,-15 0 0 0 0,-19 0 0 0 0,18 0 0 0 0,5 0 0 0 0,-7 0 0 0 0,-21 0 0 0 0,-15 0 0 0 0,-18 0 0 0 0,-23 0 0 0 0,-21 0 0 0 0,-17 0 0 0 0,-18 0 0 0 0,-10 0 0 0 0,-2 0 0 0 0,-1 0 0 0 0,-4 0 0 0 0,0 0 0 0 0,-4 0 0 0 0,2 0 0 0 0,3 0 0 0 0,-2 0 0 0 0,2 0 0 0 0,16 0 0 0 0,2 0 0 0 0,27 0 0 0 0,14 0 0 0 0,34 0 0 0 0,17 0 0 0 0,32 0 0 0 0,1 0 0 0 0,-14 0 0 0 0,13 0 0 0 0,-8 0 0 0 0,-5 0 0 0 0,-28 0 0 0 0,-29 0 0 0 0,-17 0 0 0 0,-9 0 0 0 0,-10 0 0 0 0,18 0 0 0 0,16 0 0 0 0,-1 0 0 0 0,16 0 0 0 0,10 0 0 0 0,-9 0 0 0 0,-9 0 0 0 0,10 0 0 0 0,-13 0 0 0 0,-16 0 0 0 0,-16 0 0 0 0,-7 0 0 0 0,-5 0 0 0 0,-6 0 0 0 0,15 0 0 0 0,4 0 0 0 0,23 0 0 0 0,11 0 0 0 0,20 0 0 0 0,-3 0 0 0 0,-2 0 0 0 0,-14 0 0 0 0,-11 0 0 0 0,-21 0 0 0 0,-3 0 0 0 0,-13 0 0 0 0,-8 0 0 0 0,14 0 0 0 0,16 0 0 0 0,16 0 0 0 0,6 0 0 0 0,-15 0 0 0 0,6 0 0 0 0,-6 0 0 0 0,-11 0 0 0 0,10 0 0 0 0,-3 0 0 0 0,-9 0 0 0 0,-2 0 0 0 0,-6 0 0 0 0,-8 0 0 0 0,-13 0 0 0 0,0 0 0 0 0,0 0 0 0 0,-7 0 0 0 0,-11 0 0 0 0,-8 0 0 0 0,-7 0 0 0 0,-5 0 0 0 0,-3 0 0 0 0,-2 0 0 0 0,-7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5:53:56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23627 8623 16383 0 0,'5'0'0'0'0,"7"0"0"0"0,6 0 0 0 0,11 0 0 0 0,10 0 0 0 0,9 0 0 0 0,16 0 0 0 0,13 0 0 0 0,13 0 0 0 0,17 0 0 0 0,11 0 0 0 0,5 0 0 0 0,7 0 0 0 0,2 0 0 0 0,-6 0 0 0 0,-10 0 0 0 0,-19 0 0 0 0,-16 0 0 0 0,-17 0 0 0 0,-14 0 0 0 0,-10 0 0 0 0,-7 0 0 0 0,-5 0 0 0 0,4 0 0 0 0,7 0 0 0 0,1 0 0 0 0,4 0 0 0 0,5 0 0 0 0,4 0 0 0 0,3 0 0 0 0,3 0 0 0 0,1 0 0 0 0,-5 0 0 0 0,-1 0 0 0 0,5 0 0 0 0,-2 0 0 0 0,4 0 0 0 0,-3 0 0 0 0,4 0 0 0 0,12 0 0 0 0,8 0 0 0 0,-5 0 0 0 0,-5 0 0 0 0,-4 0 0 0 0,-5 0 0 0 0,-1 0 0 0 0,-3 0 0 0 0,5 0 0 0 0,2 0 0 0 0,4 0 0 0 0,1 0 0 0 0,3 0 0 0 0,-1 0 0 0 0,-2 0 0 0 0,2 0 0 0 0,-2 0 0 0 0,-7 0 0 0 0,-5 0 0 0 0,-2 0 0 0 0,-6 0 0 0 0,4 0 0 0 0,3 0 0 0 0,1 0 0 0 0,27 0 0 0 0,18 0 0 0 0,12 0 0 0 0,38 0 0 0 0,7 0 0 0 0,-9 0 0 0 0,-14 0 0 0 0,-21 0 0 0 0,-15 0 0 0 0,-15 0 0 0 0,-17 0 0 0 0,-10 0 0 0 0,-5 0 0 0 0,3 0 0 0 0,-3 0 0 0 0,-6 0 0 0 0,-6 0 0 0 0,-6 0 0 0 0,-3 0 0 0 0,-3 0 0 0 0,-2 0 0 0 0,-5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27728 13592 16383 0 0,'7'0'0'0'0,"9"0"0"0"0,8 0 0 0 0,7 0 0 0 0,4 0 0 0 0,4 0 0 0 0,1 0 0 0 0,1 0 0 0 0,0 0 0 0 0,0 0 0 0 0,6 0 0 0 0,2 0 0 0 0,-1 0 0 0 0,-1 0 0 0 0,-3 0 0 0 0,-2 0 0 0 0,-1 0 0 0 0,-1 0 0 0 0,-1 0 0 0 0,-7 0 0 0 0,-1 0 0 0 0,-1 0 0 0 0,2 0 0 0 0,2 0 0 0 0,-4 0 0 0 0,-8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19285 10772 16383 0 0,'1'1'0'0'0,"6"-1"0"0"0,10 2 0 0 0,1-1 0 0 0,5 1 0 0 0,19 2 0 0 0,22 2 0 0 0,27 1 0 0 0,25 4 0 0 0,26 1 0 0 0,3 1 0 0 0,3 0 0 0 0,3 0 0 0 0,-4 0 0 0 0,-14-2 0 0 0,-22-1 0 0 0,-24-2 0 0 0,-20-2 0 0 0,-14-2 0 0 0,-11 0 0 0 0,2 0 0 0 0,14 1 0 0 0,23 2 0 0 0,18 2 0 0 0,20 1 0 0 0,22 2 0 0 0,20 2 0 0 0,10 1 0 0 0,2 0 0 0 0,-14-1 0 0 0,-22-2 0 0 0,-20-1 0 0 0,-10-2 0 0 0,4 1 0 0 0,9 0 0 0 0,19 2 0 0 0,19 2 0 0 0,29 3 0 0 0,23 1 0 0 0,22 2 0 0 0,18 2 0 0 0,6 0 0 0 0,-20-1 0 0 0,-23-2 0 0 0,-2-1 0 0 0,17 2 0 0 0,-10-1 0 0 0,-3 0 0 0 0,30 2 0 0 0,-8 0 0 0 0,5 0 0 0 0,-14-1 0 0 0,-5 0 0 0 0,-27-3 0 0 0,-14-1 0 0 0,-24-2 0 0 0,-12-2 0 0 0,-24-1 0 0 0,-6-1 0 0 0,-9 0 0 0 0,10 0 0 0 0,0 0 0 0 0,12 1 0 0 0,-1 1 0 0 0,-9-2 0 0 0,2 1 0 0 0,7 0 0 0 0,-4 0 0 0 0,17 1 0 0 0,11 1 0 0 0,-7 0 0 0 0,27 2 0 0 0,16 2 0 0 0,4-1 0 0 0,36 4 0 0 0,20 2 0 0 0,1 0 0 0 0,-15-2 0 0 0,18 2 0 0 0,2 0 0 0 0,-23-1 0 0 0,-24-3 0 0 0,-28-3 0 0 0,-4 1 0 0 0,-11-2 0 0 0,-7 0 0 0 0,-10-1 0 0 0,-3-1 0 0 0,-13 0 0 0 0,19 1 0 0 0,3 0 0 0 0,-17-1 0 0 0,-18-2 0 0 0,-31-2 0 0 0,-36-3 0 0 0,-33-4 0 0 0,-21-1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27675 4384 16383 0 0,'7'0'0'0'0,"9"0"0"0"0,8 0 0 0 0,7 0 0 0 0,4 0 0 0 0,4 0 0 0 0,2 0 0 0 0,0 0 0 0 0,6 0 0 0 0,10 0 0 0 0,0 0 0 0 0,-1 0 0 0 0,-5 0 0 0 0,-4 0 0 0 0,-3 0 0 0 0,-2 0 0 0 0,-2 0 0 0 0,-1 0 0 0 0,-1 0 0 0 0,1 0 0 0 0,-7 0 0 0 0,-9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19738 9702 16383 0 0,'7'0'0'0'0,"1"0"0"0"0,8 0 0 0 0,13 0 0 0 0,22 0 0 0 0,16 0 0 0 0,30 0 0 0 0,25 0 0 0 0,25 0 0 0 0,61 0 0 0 0,43 0 0 0 0,24 0 0 0 0,13 0 0 0 0,-2 0 0 0 0,10 0 0 0 0,8 0 0 0 0,6 0 0 0 0,-23 0 0 0 0,-20 0 0 0 0,-2 0 0 0 0,7 0 0 0 0,11 0 0 0 0,-15 0 0 0 0,-8 0 0 0 0,7 0 0 0 0,-23 0 0 0 0,-13 0 0 0 0,2 0 0 0 0,-19 0 0 0 0,-6 0 0 0 0,-25 0 0 0 0,-16 0 0 0 0,-4 0 0 0 0,-16 0 0 0 0,-6 0 0 0 0,-7 0 0 0 0,-14 0 0 0 0,8 0 0 0 0,1 0 0 0 0,25 0 0 0 0,14 0 0 0 0,25 0 0 0 0,0 0 0 0 0,-7 0 0 0 0,-1 0 0 0 0,-12 0 0 0 0,-9 0 0 0 0,22 0 0 0 0,5 0 0 0 0,4 0 0 0 0,49 0 0 0 0,17 0 0 0 0,-4 0 0 0 0,-17 0 0 0 0,29 0 0 0 0,4 0 0 0 0,-26 0 0 0 0,-27 0 0 0 0,9 0 0 0 0,-2 0 0 0 0,-25 0 0 0 0,-20 0 0 0 0,-9 0 0 0 0,-26 0 0 0 0,-25 0 0 0 0,-26 0 0 0 0,-23 0 0 0 0,-18 0 0 0 0,-11 0 0 0 0,-6 0 0 0 0,-3 0 0 0 0,-1 0 0 0 0,1 0 0 0 0,0 0 0 0 0,2 0 0 0 0,-12 0 0 0 0,-18 0 0 0 0,-9 0 0 0 0,-12 0 0 0 0,-9 0 0 0 0,-2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27755 13592 16383 0 0,'6'0'0'0'0,"10"0"0"0"0,8 0 0 0 0,7 0 0 0 0,5 0 0 0 0,3 0 0 0 0,1 0 0 0 0,8 0 0 0 0,2 0 0 0 0,-1 0 0 0 0,-2 0 0 0 0,-9 0 0 0 0,-4 0 0 0 0,-1 0 0 0 0,0 0 0 0 0,1 0 0 0 0,2 0 0 0 0,1 0 0 0 0,2 0 0 0 0,0 0 0 0 0,0 0 0 0 0,0 0 0 0 0,1 0 0 0 0,0 0 0 0 0,-7 0 0 0 0,-3 0 0 0 0,1 0 0 0 0,-5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20449 10642 16383 0 0,'7'0'0'0'0,"9"2"0"0"0,7 0 0 0 0,15 1 0 0 0,14 2 0 0 0,12 0 0 0 0,16 2 0 0 0,14 1 0 0 0,31 3 0 0 0,22 2 0 0 0,26 2 0 0 0,17 2 0 0 0,3 0 0 0 0,-12-1 0 0 0,-9-1 0 0 0,-27-2 0 0 0,-25-3 0 0 0,-13-1 0 0 0,-12 0 0 0 0,-1-1 0 0 0,-4 0 0 0 0,-3-1 0 0 0,-3 1 0 0 0,17 1 0 0 0,13 1 0 0 0,13 1 0 0 0,4 0 0 0 0,1 1 0 0 0,-3-1 0 0 0,-16-1 0 0 0,-1 0 0 0 0,-19-2 0 0 0,-13-1 0 0 0,-5-1 0 0 0,-3 1 0 0 0,1-1 0 0 0,0 0 0 0 0,9 2 0 0 0,-4-2 0 0 0,7 2 0 0 0,21 1 0 0 0,7 1 0 0 0,18 1 0 0 0,0 1 0 0 0,11 0 0 0 0,22 3 0 0 0,-3-1 0 0 0,5 0 0 0 0,-13 0 0 0 0,-19-3 0 0 0,-6 1 0 0 0,-17-3 0 0 0,-8 0 0 0 0,-1 0 0 0 0,14 1 0 0 0,9 1 0 0 0,4 1 0 0 0,19 1 0 0 0,6 0 0 0 0,-10 0 0 0 0,11 0 0 0 0,-15-1 0 0 0,-18-1 0 0 0,-2 0 0 0 0,-15-2 0 0 0,-18-2 0 0 0,-18-1 0 0 0,-13-1 0 0 0,-3 0 0 0 0,2 0 0 0 0,6 0 0 0 0,-1 0 0 0 0,-4 0 0 0 0,-4 0 0 0 0,1 0 0 0 0,13 0 0 0 0,1 1 0 0 0,-4 0 0 0 0,-12-2 0 0 0,-9 0 0 0 0,-4-1 0 0 0,-2 0 0 0 0,6 1 0 0 0,17 1 0 0 0,11 1 0 0 0,41 4 0 0 0,36 3 0 0 0,34 3 0 0 0,19 1 0 0 0,8 1 0 0 0,24 3 0 0 0,-22-3 0 0 0,-20-1 0 0 0,-28-3 0 0 0,-22-2 0 0 0,-15-1 0 0 0,-22-2 0 0 0,-9-1 0 0 0,-6 0 0 0 0,-13-2 0 0 0,-5 1 0 0 0,-8-2 0 0 0,-8 0 0 0 0,-6-1 0 0 0,-5 0 0 0 0,-3-1 0 0 0,-2 1 0 0 0,6-1 0 0 0,2 1 0 0 0,1 0 0 0 0,-3 0 0 0 0,-1 0 0 0 0,-1 0 0 0 0,-1-1 0 0 0,-2 1 0 0 0,-6-1 0 0 0,-2-1 0 0 0,0 1 0 0 0,1 0 0 0 0,-3-1 0 0 0,-1 1 0 0 0,2-1 0 0 0,-5 1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20849 8697 16383 0 0,'7'0'0'0'0,"8"0"0"0"0,9 0 0 0 0,7 0 0 0 0,-2 0 0 0 0,8 0 0 0 0,4 0 0 0 0,8 0 0 0 0,3 0 0 0 0,-1 0 0 0 0,4 0 0 0 0,13 0 0 0 0,9 0 0 0 0,-3 0 0 0 0,0 0 0 0 0,33 0 0 0 0,20 0 0 0 0,14 0 0 0 0,4 0 0 0 0,3 0 0 0 0,31 0 0 0 0,-3 0 0 0 0,-17 0 0 0 0,-15 0 0 0 0,-20 0 0 0 0,-10 0 0 0 0,-18 0 0 0 0,1 0 0 0 0,5 0 0 0 0,18 0 0 0 0,8 0 0 0 0,30 0 0 0 0,15 0 0 0 0,24 0 0 0 0,13 0 0 0 0,37 0 0 0 0,-4 0 0 0 0,-16 0 0 0 0,1 0 0 0 0,-20 0 0 0 0,-30 0 0 0 0,-13 0 0 0 0,-8 0 0 0 0,17 0 0 0 0,-2 0 0 0 0,37 0 0 0 0,17 0 0 0 0,23 0 0 0 0,2 0 0 0 0,13 0 0 0 0,-13 0 0 0 0,-14 0 0 0 0,-36 0 0 0 0,-30 0 0 0 0,-32 0 0 0 0,-26 0 0 0 0,-26 0 0 0 0,-7 0 0 0 0,-4 0 0 0 0,-1 0 0 0 0,12 0 0 0 0,-1 0 0 0 0,-1 0 0 0 0,-10 0 0 0 0,-10 0 0 0 0,-10 0 0 0 0,-7 0 0 0 0,-12 0 0 0 0,-5 0 0 0 0,-2 0 0 0 0,2 0 0 0 0,1 0 0 0 0,3 0 0 0 0,1 0 0 0 0,9 0 0 0 0,3 0 0 0 0,0 0 0 0 0,5 0 0 0 0,0 0 0 0 0,-1 0 0 0 0,2 0 0 0 0,7 0 0 0 0,-1 0 0 0 0,-4 0 0 0 0,-5 0 0 0 0,-4 0 0 0 0,-4 0 0 0 0,-2 0 0 0 0,-1 0 0 0 0,5 0 0 0 0,2 0 0 0 0,14 0 0 0 0,9 0 0 0 0,-1 0 0 0 0,2 0 0 0 0,2 0 0 0 0,-5 0 0 0 0,-7 0 0 0 0,-8 0 0 0 0,-5 0 0 0 0,-5 0 0 0 0,-3 0 0 0 0,-1 0 0 0 0,-1 0 0 0 0,0 0 0 0 0,0 0 0 0 0,0 0 0 0 0,-6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0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10000 5310 16383 0 0,'-7'0'0'0'0,"-9"0"0"0"0,-8 0 0 0 0,-7 0 0 0 0,-4 0 0 0 0,-4 0 0 0 0,-1 0 0 0 0,-8 0 0 0 0,-2 0 0 0 0,-6 0 0 0 0,0 0 0 0 0,3 0 0 0 0,-4 0 0 0 0,2 0 0 0 0,-3 0 0 0 0,2 0 0 0 0,3 0 0 0 0,4 0 0 0 0,4 0 0 0 0,3 0 0 0 0,-5 0 0 0 0,-1 0 0 0 0,0 0 0 0 0,3 0 0 0 0,2 0 0 0 0,1 0 0 0 0,-5 0 0 0 0,5 0 0 0 0,3 0 0 0 0,2 0 0 0 0,0 0 0 0 0,0 0 0 0 0,-1 0 0 0 0,6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8962 4808 16383 0 0,'-7'0'0'0'0,"-15"0"0"0"0,-11 0 0 0 0,-6 0 0 0 0,-4 0 0 0 0,-1 0 0 0 0,1 0 0 0 0,0 0 0 0 0,2 0 0 0 0,0 0 0 0 0,1 0 0 0 0,0 0 0 0 0,1 0 0 0 0,0 0 0 0 0,0 0 0 0 0,-1 0 0 0 0,1 0 0 0 0,0 0 0 0 0,0 0 0 0 0,-1 0 0 0 0,1 0 0 0 0,0 0 0 0 0,0 0 0 0 0,-1 0 0 0 0,1 0 0 0 0,0 0 0 0 0,-1 0 0 0 0,1 0 0 0 0,0 0 0 0 0,-1 0 0 0 0,1 0 0 0 0,0 0 0 0 0,-1 0 0 0 0,1 0 0 0 0,0 0 0 0 0,-1 0 0 0 0,-6 0 0 0 0,-2 0 0 0 0,7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7:29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9682 14191 16383 0 0,'-3'0'0'0'0,"-5"0"0"0"0,-6 0 0 0 0,-6 0 0 0 0,-9 0 0 0 0,-9 0 0 0 0,-13 0 0 0 0,-7 0 0 0 0,-6 0 0 0 0,-1 0 0 0 0,-3 0 0 0 0,-1 0 0 0 0,2 0 0 0 0,4 0 0 0 0,6 0 0 0 0,5 0 0 0 0,5 0 0 0 0,5 0 0 0 0,0 0 0 0 0,1 0 0 0 0,-1 0 0 0 0,-3 0 0 0 0,-1 0 0 0 0,-2 0 0 0 0,-5 0 0 0 0,-6 0 0 0 0,-9 0 0 0 0,-8 0 0 0 0,-5 0 0 0 0,-7 0 0 0 0,1 0 0 0 0,7 0 0 0 0,13 0 0 0 0,12 0 0 0 0,12 0 0 0 0,9 0 0 0 0,10 0 0 0 0,5 0 0 0 0,7 0 0 0 0,2 0 0 0 0,1 0 0 0 0,-1 0 0 0 0,0 0 0 0 0,-3 0 0 0 0,1 0 0 0 0,-2 0 0 0 0,-2 0 0 0 0,-1 0 0 0 0,-1 0 0 0 0,-4 0 0 0 0,-3 0 0 0 0,0 0 0 0 0,-5 0 0 0 0,0 0 0 0 0,3 0 0 0 0,3 0 0 0 0,4 0 0 0 0,2 0 0 0 0,0 0 0 0 0,-2 0 0 0 0,0 0 0 0 0,1 0 0 0 0,1 0 0 0 0,0 0 0 0 0,-1 0 0 0 0,1 0 0 0 0,1 0 0 0 0,4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5:53:56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23548 11887 16383 0 0,'9'0'0'0'0,"9"0"0"0"0,4 0 0 0 0,5 0 0 0 0,2 0 0 0 0,10 0 0 0 0,3 0 0 0 0,5 0 0 0 0,21 0 0 0 0,47 0 0 0 0,47 0 0 0 0,28 0 0 0 0,6 0 0 0 0,7 0 0 0 0,3 0 0 0 0,-21 0 0 0 0,-31 0 0 0 0,-33 0 0 0 0,-27 0 0 0 0,-21 0 0 0 0,-13 0 0 0 0,-7 0 0 0 0,-3 0 0 0 0,-2 0 0 0 0,3 0 0 0 0,0 0 0 0 0,7 0 0 0 0,1 0 0 0 0,2 0 0 0 0,-5 0 0 0 0,-3 0 0 0 0,-2 0 0 0 0,1 0 0 0 0,6 0 0 0 0,-3 0 0 0 0,4 0 0 0 0,15 0 0 0 0,0 0 0 0 0,11 0 0 0 0,19 0 0 0 0,-2 0 0 0 0,-11 0 0 0 0,-10 0 0 0 0,-15 0 0 0 0,-13 0 0 0 0,-12 0 0 0 0,-8 0 0 0 0,-4 0 0 0 0,-3 0 0 0 0,9 0 0 0 0,3 0 0 0 0,13 0 0 0 0,4 0 0 0 0,1 0 0 0 0,1 0 0 0 0,-1 0 0 0 0,-4 0 0 0 0,-6 0 0 0 0,3 0 0 0 0,-2 0 0 0 0,-5 0 0 0 0,5 0 0 0 0,4 0 0 0 0,-1 0 0 0 0,-1 0 0 0 0,6 0 0 0 0,-2 0 0 0 0,-5 0 0 0 0,-1 0 0 0 0,-4 0 0 0 0,15 0 0 0 0,9 0 0 0 0,1 0 0 0 0,-2 0 0 0 0,1 0 0 0 0,-6 0 0 0 0,-13 0 0 0 0,-11 0 0 0 0,-6 0 0 0 0,-4 0 0 0 0,-1 0 0 0 0,-1 0 0 0 0,0 0 0 0 0,0 0 0 0 0,7 0 0 0 0,9 0 0 0 0,15 0 0 0 0,6 0 0 0 0,2 0 0 0 0,-5 0 0 0 0,-8 0 0 0 0,-8 0 0 0 0,-16 0 0 0 0,-17 0 0 0 0,-11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7:29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9899 10616 16383 0 0,'-3'0'0'0'0,"-5"0"0"0"0,-8 0 0 0 0,-5 0 0 0 0,-11 0 0 0 0,-9 0 0 0 0,-15 0 0 0 0,-7 0 0 0 0,-6 0 0 0 0,-3 0 0 0 0,-2 0 0 0 0,-1 0 0 0 0,2 0 0 0 0,4 0 0 0 0,8 0 0 0 0,4 0 0 0 0,6 0 0 0 0,5 0 0 0 0,1 0 0 0 0,-1 0 0 0 0,1 0 0 0 0,-4 0 0 0 0,-1 0 0 0 0,-2 0 0 0 0,-6 0 0 0 0,-6 0 0 0 0,-10 0 0 0 0,-9 0 0 0 0,-6 0 0 0 0,-6 0 0 0 0,0 0 0 0 0,9 0 0 0 0,12 0 0 0 0,15 0 0 0 0,12 0 0 0 0,10 0 0 0 0,11 0 0 0 0,5 0 0 0 0,8 0 0 0 0,2 0 0 0 0,1 0 0 0 0,-1 0 0 0 0,0 0 0 0 0,-2 0 0 0 0,-1 0 0 0 0,-1 0 0 0 0,-2 0 0 0 0,-2 0 0 0 0,0 0 0 0 0,-5 0 0 0 0,-3 0 0 0 0,0 0 0 0 0,-6 0 0 0 0,0 0 0 0 0,3 0 0 0 0,5 0 0 0 0,2 0 0 0 0,4 0 0 0 0,-1 0 0 0 0,-1 0 0 0 0,-1 0 0 0 0,1 0 0 0 0,2 0 0 0 0,-1 0 0 0 0,-1 0 0 0 0,2 0 0 0 0,1 0 0 0 0,3 0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28220 13883 16383 0 0,'-7'0'0'0'0,"-8"0"0"0"0,-3 0 0 0 0,-4 0 0 0 0,-5 0 0 0 0,-5 0 0 0 0,-3 0 0 0 0,-17 0 0 0 0,-5 0 0 0 0,0 0 0 0 0,3 0 0 0 0,4 0 0 0 0,4 0 0 0 0,3 0 0 0 0,2 0 0 0 0,1 0 0 0 0,2 0 0 0 0,-1 0 0 0 0,0 0 0 0 0,1 0 0 0 0,-1 0 0 0 0,0 0 0 0 0,0 0 0 0 0,-1 0 0 0 0,1 0 0 0 0,0 0 0 0 0,6 0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8:05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10019 13695 16383 0 0,'-2'0'0'0'0,"-7"0"0"0"0,-8 0 0 0 0,-5 0 0 0 0,-11 0 0 0 0,-11 0 0 0 0,-13 0 0 0 0,-10 0 0 0 0,-5 0 0 0 0,-3 0 0 0 0,-2 0 0 0 0,-1 0 0 0 0,1 0 0 0 0,5 0 0 0 0,8 0 0 0 0,5 0 0 0 0,6 0 0 0 0,5 0 0 0 0,0 0 0 0 0,1 0 0 0 0,-1 0 0 0 0,-3 0 0 0 0,-1 0 0 0 0,-2 0 0 0 0,-7 0 0 0 0,-6 0 0 0 0,-11 0 0 0 0,-8 0 0 0 0,-7 0 0 0 0,-6 0 0 0 0,-1 0 0 0 0,10 0 0 0 0,13 0 0 0 0,15 0 0 0 0,13 0 0 0 0,11 0 0 0 0,10 0 0 0 0,7 0 0 0 0,7 0 0 0 0,2 0 0 0 0,2 0 0 0 0,-1 0 0 0 0,-1 0 0 0 0,-2 0 0 0 0,0 0 0 0 0,-2 0 0 0 0,-2 0 0 0 0,-2 0 0 0 0,0 0 0 0 0,-4 0 0 0 0,-5 0 0 0 0,1 0 0 0 0,-6 0 0 0 0,-1 0 0 0 0,4 0 0 0 0,4 0 0 0 0,4 0 0 0 0,3 0 0 0 0,-1 0 0 0 0,-1 0 0 0 0,-1 0 0 0 0,1 0 0 0 0,2 0 0 0 0,-1 0 0 0 0,-1 0 0 0 0,2 0 0 0 0,1 0 0 0 0,4 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8:06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9803 16588 16383 0 0,'-3'0'0'0'0,"-5"0"0"0"0,-7 0 0 0 0,-6 0 0 0 0,-9 0 0 0 0,-10 0 0 0 0,-13 0 0 0 0,-9 0 0 0 0,-4 0 0 0 0,-3 0 0 0 0,-2 0 0 0 0,-2 0 0 0 0,2 0 0 0 0,5 0 0 0 0,7 0 0 0 0,5 0 0 0 0,4 0 0 0 0,6 0 0 0 0,0 0 0 0 0,0 0 0 0 0,0 0 0 0 0,-3 0 0 0 0,-1 0 0 0 0,-2 0 0 0 0,-6 0 0 0 0,-5 0 0 0 0,-11 0 0 0 0,-8 0 0 0 0,-5 0 0 0 0,-7 0 0 0 0,0 0 0 0 0,9 0 0 0 0,12 0 0 0 0,14 0 0 0 0,11 0 0 0 0,11 0 0 0 0,10 0 0 0 0,5 0 0 0 0,7 0 0 0 0,2 0 0 0 0,2 0 0 0 0,-1 0 0 0 0,-1 0 0 0 0,-2 0 0 0 0,0 0 0 0 0,-1 0 0 0 0,-3 0 0 0 0,-2 0 0 0 0,1 0 0 0 0,-5 0 0 0 0,-3 0 0 0 0,0 0 0 0 0,-6 0 0 0 0,1 0 0 0 0,2 0 0 0 0,4 0 0 0 0,4 0 0 0 0,2 0 0 0 0,0 0 0 0 0,-2 0 0 0 0,0 0 0 0 0,1 0 0 0 0,2 0 0 0 0,-2 0 0 0 0,0 0 0 0 0,1 0 0 0 0,2 0 0 0 0,3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8:06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10043 10184 16383 0 0,'-3'0'0'0'0,"-6"0"0"0"0,-8 0 0 0 0,-5 0 0 0 0,-12 0 0 0 0,-9 0 0 0 0,-16 0 0 0 0,-7 0 0 0 0,-8 0 0 0 0,-1 0 0 0 0,-2 0 0 0 0,-3 0 0 0 0,3 0 0 0 0,5 0 0 0 0,7 0 0 0 0,6 0 0 0 0,5 0 0 0 0,5 0 0 0 0,1 0 0 0 0,0 0 0 0 0,0 0 0 0 0,-3 0 0 0 0,-1 0 0 0 0,-3 0 0 0 0,-7 0 0 0 0,-5 0 0 0 0,-11 0 0 0 0,-10 0 0 0 0,-5 0 0 0 0,-7 0 0 0 0,0 0 0 0 0,8 0 0 0 0,15 0 0 0 0,14 0 0 0 0,14 0 0 0 0,11 0 0 0 0,9 0 0 0 0,8 0 0 0 0,7 0 0 0 0,2 0 0 0 0,2 0 0 0 0,-1 0 0 0 0,-1 0 0 0 0,-2 0 0 0 0,-1 0 0 0 0,0 0 0 0 0,-4 0 0 0 0,-1 0 0 0 0,0 0 0 0 0,-5 0 0 0 0,-4 0 0 0 0,1 0 0 0 0,-7 0 0 0 0,1 0 0 0 0,3 0 0 0 0,3 0 0 0 0,5 0 0 0 0,3 0 0 0 0,-1 0 0 0 0,-2 0 0 0 0,0 0 0 0 0,1 0 0 0 0,2 0 0 0 0,-2 0 0 0 0,1 0 0 0 0,0 0 0 0 0,2 0 0 0 0,4 0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03:48:07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9803 21419 16383 0 0,'-2'0'0'0'0,"-7"0"0"0"0,-6 0 0 0 0,-6 0 0 0 0,-9 0 0 0 0,-10 0 0 0 0,-13 0 0 0 0,-8 0 0 0 0,-6 0 0 0 0,-2 0 0 0 0,-2 0 0 0 0,-2 0 0 0 0,3 0 0 0 0,4 0 0 0 0,6 0 0 0 0,6 0 0 0 0,5 0 0 0 0,4 0 0 0 0,1 0 0 0 0,1 0 0 0 0,-2 0 0 0 0,-2 0 0 0 0,0 0 0 0 0,-4 0 0 0 0,-5 0 0 0 0,-5 0 0 0 0,-11 0 0 0 0,-8 0 0 0 0,-5 0 0 0 0,-7 0 0 0 0,0 0 0 0 0,9 0 0 0 0,12 0 0 0 0,14 0 0 0 0,11 0 0 0 0,11 0 0 0 0,10 0 0 0 0,5 0 0 0 0,7 0 0 0 0,2 0 0 0 0,2 0 0 0 0,-1 0 0 0 0,-1 0 0 0 0,-2 0 0 0 0,0 0 0 0 0,-1 0 0 0 0,-3 0 0 0 0,-2 0 0 0 0,1 0 0 0 0,-5 0 0 0 0,-3 0 0 0 0,0 0 0 0 0,-6 0 0 0 0,1 0 0 0 0,2 0 0 0 0,4 0 0 0 0,4 0 0 0 0,2 0 0 0 0,0 0 0 0 0,-2 0 0 0 0,0 0 0 0 0,1 0 0 0 0,2 0 0 0 0,-2 0 0 0 0,0 0 0 0 0,1 0 0 0 0,2 0 0 0 0,3 0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28263 13883 16383 0 0,'-7'0'0'0'0,"-8"0"0"0"0,-9 0 0 0 0,-7 0 0 0 0,-5 0 0 0 0,-3 0 0 0 0,-1 0 0 0 0,-1 0 0 0 0,0 0 0 0 0,-7 0 0 0 0,-1 0 0 0 0,1 0 0 0 0,1 0 0 0 0,3 0 0 0 0,1 0 0 0 0,2 0 0 0 0,1 0 0 0 0,1 0 0 0 0,0 0 0 0 0,0 0 0 0 0,0 0 0 0 0,0 0 0 0 0,-6 0 0 0 0,-3 0 0 0 0,-7 0 0 0 0,0 0 0 0 0,3 0 0 0 0,-4 0 0 0 0,1 0 0 0 0,-3 0 0 0 0,1 0 0 0 0,4 0 0 0 0,4 0 0 0 0,-3 0 0 0 0,-5 0 0 0 0,-1 0 0 0 0,-3 0 0 0 0,1 0 0 0 0,5 0 0 0 0,-8 0 0 0 0,-7 0 0 0 0,8 0 0 0 0,2 0 0 0 0,4 0 0 0 0,5 0 0 0 0,4 0 0 0 0,10 0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29026 3749 16383 0 0,'-7'0'0'0'0,"-9"0"0"0"0,-8 0 0 0 0,-7 0 0 0 0,-4 0 0 0 0,-4 0 0 0 0,-2 0 0 0 0,0 0 0 0 0,0 0 0 0 0,1 0 0 0 0,-1 0 0 0 0,1 0 0 0 0,1 0 0 0 0,6 0 0 0 0,2 0 0 0 0,1 0 0 0 0,-3 0 0 0 0,-1 0 0 0 0,-2 0 0 0 0,5 0 0 0 0,1 0 0 0 0,-1 0 0 0 0,-2 0 0 0 0,-2 0 0 0 0,-1 0 0 0 0,-9 0 0 0 0,-3 0 0 0 0,7 0 0 0 0,3 0 0 0 0,2 0 0 0 0,0 0 0 0 0,0 0 0 0 0,-1 0 0 0 0,-1 0 0 0 0,0 0 0 0 0,-1 0 0 0 0,-1 0 0 0 0,1 0 0 0 0,0 0 0 0 0,-1 0 0 0 0,14 0 0 0 0,11 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27966 13501 16383 0 0,'7'0'0'0'0,"9"0"0"0"0,1 0 0 0 0,5 0 0 0 0,5 0 0 0 0,5 0 0 0 0,4 0 0 0 0,2 0 0 0 0,1 0 0 0 0,1 0 0 0 0,-6 0 0 0 0,-3 0 0 0 0,1 0 0 0 0,1 0 0 0 0,2 0 0 0 0,1 0 0 0 0,2 0 0 0 0,1 0 0 0 0,0 0 0 0 0,1 0 0 0 0,-1 0 0 0 0,1 0 0 0 0,-1 0 0 0 0,1 0 0 0 0,-7 0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27199 4067 16383 0 0,'7'0'0'0'0,"8"0"0"0"0,9 0 0 0 0,7 0 0 0 0,5 0 0 0 0,3 0 0 0 0,1 0 0 0 0,1 0 0 0 0,0 0 0 0 0,0 0 0 0 0,-1 0 0 0 0,0 0 0 0 0,0 0 0 0 0,0 0 0 0 0,-1 0 0 0 0,0 0 0 0 0,-6 0 0 0 0,-3 0 0 0 0,1 0 0 0 0,1 0 0 0 0,3 0 0 0 0,1 0 0 0 0,2 0 0 0 0,0 0 0 0 0,2 0 0 0 0,-1 0 0 0 0,1 0 0 0 0,0 0 0 0 0,-1 0 0 0 0,1 0 0 0 0,-1 0 0 0 0,-6 0 0 0 0,-2 0 0 0 0,-1 0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5:53:56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11585 11913 16383 0 0,'-5'0'0'0'0,"-6"0"0"0"0,-6 0 0 0 0,-5 0 0 0 0,-4 0 0 0 0,-1 0 0 0 0,-7 0 0 0 0,-2 0 0 0 0,2 0 0 0 0,-1 0 0 0 0,3 0 0 0 0,1 0 0 0 0,2 0 0 0 0,0 0 0 0 0,-3 0 0 0 0,-3 0 0 0 0,1 0 0 0 0,2 0 0 0 0,-5 0 0 0 0,2 0 0 0 0,-1 0 0 0 0,-6 0 0 0 0,-7 0 0 0 0,-10 0 0 0 0,-3 0 0 0 0,-1 0 0 0 0,0 0 0 0 0,2 0 0 0 0,2 0 0 0 0,-4 0 0 0 0,-1 0 0 0 0,2 0 0 0 0,-9 0 0 0 0,-1 0 0 0 0,-3 0 0 0 0,-17 0 0 0 0,-7 0 0 0 0,3 0 0 0 0,9 0 0 0 0,5 0 0 0 0,6 0 0 0 0,12 0 0 0 0,12 0 0 0 0,10 0 0 0 0,-2 0 0 0 0,-3 0 0 0 0,0 0 0 0 0,1 0 0 0 0,-2 0 0 0 0,-13 0 0 0 0,-9 0 0 0 0,-8 0 0 0 0,-5 0 0 0 0,3 0 0 0 0,5 0 0 0 0,5 0 0 0 0,6 0 0 0 0,4 0 0 0 0,-7 0 0 0 0,3 0 0 0 0,8 0 0 0 0,3 0 0 0 0,7 0 0 0 0,6 0 0 0 0,1 0 0 0 0,1 0 0 0 0,-3 0 0 0 0,-2 0 0 0 0,-4 0 0 0 0,-4 0 0 0 0,-3 0 0 0 0,-2 0 0 0 0,0 0 0 0 0,0 0 0 0 0,-1 0 0 0 0,5 0 0 0 0,2 0 0 0 0,4 0 0 0 0,1 0 0 0 0,2 0 0 0 0,6 0 0 0 0,-3 0 0 0 0,3 0 0 0 0,2 0 0 0 0,1 0 0 0 0,3 0 0 0 0,2 0 0 0 0,-4 0 0 0 0,-2 0 0 0 0,2 0 0 0 0,0 0 0 0 0,-3 0 0 0 0,-5 0 0 0 0,0 0 0 0 0,1 0 0 0 0,5 0 0 0 0,1 0 0 0 0,3 0 0 0 0,1 0 0 0 0,2 0 0 0 0,0 0 0 0 0,-4 0 0 0 0,-2 0 0 0 0,0 0 0 0 0,-3 0 0 0 0,-1 0 0 0 0,-2 0 0 0 0,-1 0 0 0 0,4 0 0 0 0,1 0 0 0 0,4 0 0 0 0,1 0 0 0 0,-3 0 0 0 0,-4 0 0 0 0,-3 0 0 0 0,3 0 0 0 0,2 0 0 0 0,-2 0 0 0 0,-4 0 0 0 0,0 0 0 0 0,8 0 0 0 0,4 0 0 0 0,2 0 0 0 0,-3 0 0 0 0,-1 0 0 0 0,1 0 0 0 0,0 0 0 0 0,-1 0 0 0 0,3 0 0 0 0,0 0 0 0 0,1 0 0 0 0,0 0 0 0 0,0 0 0 0 0,5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9421 9729 16383 0 0,'-7'0'0'0'0,"-9"0"0"0"0,-8 0 0 0 0,-13 0 0 0 0,-8 0 0 0 0,-2 0 0 0 0,-7 0 0 0 0,-1 0 0 0 0,-4 0 0 0 0,-6 0 0 0 0,2 0 0 0 0,-2 0 0 0 0,3 0 0 0 0,6 0 0 0 0,-1 0 0 0 0,2 0 0 0 0,5 0 0 0 0,3 0 0 0 0,3 0 0 0 0,3 0 0 0 0,1 0 0 0 0,1 0 0 0 0,0 0 0 0 0,1 0 0 0 0,-1 0 0 0 0,0 0 0 0 0,0 0 0 0 0,0 0 0 0 0,-7 0 0 0 0,-9 0 0 0 0,-8 0 0 0 0,-7 0 0 0 0,1 0 0 0 0,0 0 0 0 0,5 0 0 0 0,12 0 0 0 0,16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13643 9848 16383 0 0,'-1'0'0'0'0,"-3"1"0"0"0,-1 0 0 0 0,-6 2 0 0 0,-9 1 0 0 0,-7 2 0 0 0,-2 1 0 0 0,-1 0 0 0 0,-3 1 0 0 0,-1-1 0 0 0,-2 2 0 0 0,-1-1 0 0 0,4 0 0 0 0,-4 0 0 0 0,-3 2 0 0 0,-1-1 0 0 0,1 0 0 0 0,-2 1 0 0 0,1 0 0 0 0,-1-1 0 0 0,-5 2 0 0 0,-2 0 0 0 0,-5 2 0 0 0,-1 0 0 0 0,-18 4 0 0 0,-3 0 0 0 0,-3 1 0 0 0,4-1 0 0 0,9-1 0 0 0,9-3 0 0 0,7-1 0 0 0,5-2 0 0 0,2 0 0 0 0,3-1 0 0 0,0 0 0 0 0,0 1 0 0 0,1-1 0 0 0,1-1 0 0 0,5 0 0 0 0,2-1 0 0 0,-1 0 0 0 0,-1 1 0 0 0,-3 0 0 0 0,-1 1 0 0 0,0 0 0 0 0,-8 1 0 0 0,-2 1 0 0 0,-1 0 0 0 0,2-1 0 0 0,2 1 0 0 0,-5 0 0 0 0,-1 0 0 0 0,-6 2 0 0 0,0 0 0 0 0,-3 1 0 0 0,-6 1 0 0 0,-5 1 0 0 0,2 0 0 0 0,-7 1 0 0 0,-10 3 0 0 0,-10 2 0 0 0,-22 5 0 0 0,-12 2 0 0 0,4 0 0 0 0,16-4 0 0 0,14-3 0 0 0,16-3 0 0 0,15-5 0 0 0,10-1 0 0 0,8-3 0 0 0,6 0 0 0 0,1-1 0 0 0,-6 1 0 0 0,-3 1 0 0 0,2 0 0 0 0,1-1 0 0 0,8-1 0 0 0,3-1 0 0 0,1-1 0 0 0,5 0 0 0 0,-6 0 0 0 0,-3 2 0 0 0,-2 0 0 0 0,0 0 0 0 0,5-1 0 0 0,1 0 0 0 0,1-1 0 0 0,-8 2 0 0 0,-2 1 0 0 0,-3 0 0 0 0,0 1 0 0 0,7-3 0 0 0,3 1 0 0 0,1-2 0 0 0,0 1 0 0 0,4-1 0 0 0,2 0 0 0 0,-3 0 0 0 0,-3 1 0 0 0,-1 0 0 0 0,-2 0 0 0 0,-2 1 0 0 0,0 0 0 0 0,-9 2 0 0 0,-3 1 0 0 0,1 0 0 0 0,1-1 0 0 0,3 0 0 0 0,2-1 0 0 0,7-2 0 0 0,-3 1 0 0 0,0 1 0 0 0,-1-1 0 0 0,1 0 0 0 0,-1 1 0 0 0,1-1 0 0 0,0 0 0 0 0,-1 1 0 0 0,1-1 0 0 0,0 0 0 0 0,1 0 0 0 0,1 0 0 0 0,-2 0 0 0 0,1 0 0 0 0,0 0 0 0 0,0 0 0 0 0,-1 0 0 0 0,0 1 0 0 0,6-2 0 0 0,1-1 0 0 0,1 1 0 0 0,6-2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26817 9708 16383 0 0,'4'-2'0'0'0,"9"-1"0"0"0,8-1 0 0 0,7-3 0 0 0,5 0 0 0 0,3-2 0 0 0,2 1 0 0 0,7-3 0 0 0,3 0 0 0 0,-2 0 0 0 0,1 1 0 0 0,4-2 0 0 0,0 0 0 0 0,-1 1 0 0 0,-3 0 0 0 0,-2 0 0 0 0,-2 1 0 0 0,0 0 0 0 0,-1 1 0 0 0,-1-1 0 0 0,-1 1 0 0 0,1 0 0 0 0,-6 1 0 0 0,-3 0 0 0 0,0 1 0 0 0,1-1 0 0 0,1 0 0 0 0,-4 1 0 0 0,-1 0 0 0 0,2 0 0 0 0,3 0 0 0 0,-3 0 0 0 0,-1-1 0 0 0,2 1 0 0 0,1-1 0 0 0,2 0 0 0 0,0 0 0 0 0,-3 1 0 0 0,-1 0 0 0 0,0 0 0 0 0,-3 0 0 0 0,-1 1 0 0 0,3-1 0 0 0,1 0 0 0 0,-2 0 0 0 0,-13 4 0 0 0,-10 1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23991 9855 16383 0 0,'6'1'0'0'0,"2"0"0"0"0,5 1 0 0 0,6 1 0 0 0,6 0 0 0 0,8 3 0 0 0,20 2 0 0 0,23 3 0 0 0,23 3 0 0 0,38 7 0 0 0,18 2 0 0 0,40 6 0 0 0,52 8 0 0 0,19 3 0 0 0,-6-2 0 0 0,-3 0 0 0 0,-28-3 0 0 0,-38-8 0 0 0,-36-3 0 0 0,-38-7 0 0 0,-35-4 0 0 0,-26-5 0 0 0,-17-2 0 0 0,-8-2 0 0 0,-7 0 0 0 0,6 0 0 0 0,7 2 0 0 0,9 1 0 0 0,1-1 0 0 0,14 3 0 0 0,9 2 0 0 0,7 1 0 0 0,2-1 0 0 0,13 3 0 0 0,-3-1 0 0 0,0 1 0 0 0,-11-3 0 0 0,-7-1 0 0 0,-9 0 0 0 0,-12-2 0 0 0,-8-2 0 0 0,-6-1 0 0 0,-4-1 0 0 0,-3 1 0 0 0,0-1 0 0 0,-1 0 0 0 0,1 1 0 0 0,0-1 0 0 0,-3 0 0 0 0,-2 0 0 0 0,1-1 0 0 0,1 1 0 0 0,2 0 0 0 0,1 0 0 0 0,1 1 0 0 0,2 0 0 0 0,-1 0 0 0 0,1-1 0 0 0,-1 1 0 0 0,0-1 0 0 0,0 1 0 0 0,-5-1 0 0 0,-1 0 0 0 0,1 0 0 0 0,-1-1 0 0 0,-2 0 0 0 0,0 1 0 0 0,1 0 0 0 0,2 0 0 0 0,1-1 0 0 0,-2 1 0 0 0,-12-2 0 0 0,-12-2 0 0 0,-7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11293 13487 16383 0 0,'-3'4'0'0'0,"-5"5"0"0"0,-3 5 0 0 0,-3 2 0 0 0,-2 4 0 0 0,-5 4 0 0 0,-1 3 0 0 0,-1 0 0 0 0,1-1 0 0 0,-2 3 0 0 0,0 0 0 0 0,1-2 0 0 0,2-2 0 0 0,1-1 0 0 0,0-1 0 0 0,2-1 0 0 0,0 0 0 0 0,0-1 0 0 0,0 0 0 0 0,1 0 0 0 0,-4 3 0 0 0,0 2 0 0 0,-1 0 0 0 0,2-2 0 0 0,0 0 0 0 0,1-2 0 0 0,-2 3 0 0 0,-1 1 0 0 0,1 0 0 0 0,1-2 0 0 0,0-1 0 0 0,1 0 0 0 0,1-1 0 0 0,0-1 0 0 0,0 0 0 0 0,0 1 0 0 0,0-1 0 0 0,0 0 0 0 0,-2 3 0 0 0,2-2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13460 13496 16383 0 0,'3'4'0'0'0,"4"5"0"0"0,5 5 0 0 0,5 6 0 0 0,4 5 0 0 0,1 1 0 0 0,0 0 0 0 0,-1-1 0 0 0,2 3 0 0 0,1 1 0 0 0,2 2 0 0 0,-1-1 0 0 0,0-1 0 0 0,-3-3 0 0 0,-2-1 0 0 0,0-2 0 0 0,-1-1 0 0 0,2 3 0 0 0,1 1 0 0 0,-1 0 0 0 0,0-1 0 0 0,-1-1 0 0 0,-1-1 0 0 0,0-1 0 0 0,-1 0 0 0 0,0-1 0 0 0,1 1 0 0 0,-1 0 0 0 0,1 0 0 0 0,-1 0 0 0 0,1 1 0 0 0,-1-2 0 0 0,0 1 0 0 0,-3-4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23881 13529 16383 0 0,'3'3'0'0'0,"10"13"0"0"0,9 10 0 0 0,10 12 0 0 0,6 7 0 0 0,5 7 0 0 0,6 6 0 0 0,2 4 0 0 0,-3-5 0 0 0,-3-5 0 0 0,-8-7 0 0 0,-6-8 0 0 0,-6-7 0 0 0,-3-5 0 0 0,-4-2 0 0 0,-1-3 0 0 0,0 0 0 0 0,1 1 0 0 0,-1 0 0 0 0,0 0 0 0 0,1-1 0 0 0,-3-2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5T08:37:02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21535 13568 16383 0 0,'-3'3'0'0'0,"-4"5"0"0"0,-3 5 0 0 0,-4 4 0 0 0,-3 2 0 0 0,-1 3 0 0 0,-3 3 0 0 0,-2 2 0 0 0,1 0 0 0 0,0-1 0 0 0,1-1 0 0 0,2-3 0 0 0,1 0 0 0 0,-3 3 0 0 0,-4 5 0 0 0,-1 1 0 0 0,2-2 0 0 0,0-1 0 0 0,3-3 0 0 0,1-1 0 0 0,1-2 0 0 0,1 0 0 0 0,-3 3 0 0 0,-1 1 0 0 0,1 0 0 0 0,0-1 0 0 0,-2 2 0 0 0,0 1 0 0 0,0-2 0 0 0,2 0 0 0 0,0-2 0 0 0,3-1 0 0 0,-1-2 0 0 0,4-3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5:53:56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16765 15431 16383 0 0,'-2'5'0'0'0,"-2"5"0"0"0,-4 10 0 0 0,-5 12 0 0 0,-4 11 0 0 0,-2 3 0 0 0,-1 3 0 0 0,1-1 0 0 0,0-1 0 0 0,2-6 0 0 0,1 0 0 0 0,-2 2 0 0 0,2-3 0 0 0,2-4 0 0 0,0-1 0 0 0,1-4 0 0 0,1-1 0 0 0,2-5 0 0 0,1-2 0 0 0,1-3 0 0 0,0-1 0 0 0,0 1 0 0 0,-2 3 0 0 0,0 2 0 0 0,-1 3 0 0 0,-1 1 0 0 0,0 0 0 0 0,0 1 0 0 0,0 0 0 0 0,1-3 0 0 0,2-3 0 0 0,-2 2 0 0 0,1 0 0 0 0,-2 2 0 0 0,2-2 0 0 0,0-1 0 0 0,-1 2 0 0 0,1-3 0 0 0,1-1 0 0 0,-1 1 0 0 0,2-5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6:09:16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27975 13287 16383 0 0,'-7'0'0'0'0,"-8"0"0"0"0,-8 0 0 0 0,-7 0 0 0 0,-5 0 0 0 0,-3 0 0 0 0,-1 0 0 0 0,0 0 0 0 0,-1 0 0 0 0,1 0 0 0 0,0 0 0 0 0,0 0 0 0 0,-5 0 0 0 0,-3 0 0 0 0,-5 0 0 0 0,-2 0 0 0 0,-4 0 0 0 0,9 0 0 0 0,6 0 0 0 0,3 0 0 0 0,2 0 0 0 0,1 0 0 0 0,1 0 0 0 0,0 0 0 0 0,-1 0 0 0 0,0 0 0 0 0,-1 0 0 0 0,0 0 0 0 0,0 0 0 0 0,0 0 0 0 0,1 0 0 0 0,-1 0 0 0 0,-7 0 0 0 0,-2 0 0 0 0,-5 0 0 0 0,-2 0 0 0 0,3 0 0 0 0,10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3T16:09:16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26494 14152 16383 0 0,'7'2'0'0'0,"6"2"0"0"0,6 2 0 0 0,19 7 0 0 0,4 1 0 0 0,3 2 0 0 0,0-1 0 0 0,4 1 0 0 0,0 0 0 0 0,-5-1 0 0 0,-5-1 0 0 0,3 0 0 0 0,1 1 0 0 0,1-1 0 0 0,1 2 0 0 0,-6-4 0 0 0,-1 1 0 0 0,1 1 0 0 0,3 0 0 0 0,2 1 0 0 0,0-1 0 0 0,-4 0 0 0 0,-2-1 0 0 0,1-1 0 0 0,-5 0 0 0 0,-1-2 0 0 0,2 3 0 0 0,3-1 0 0 0,3 2 0 0 0,1 1 0 0 0,-3-1 0 0 0,-2-2 0 0 0,0 0 0 0 0,4 1 0 0 0,1 1 0 0 0,0 0 0 0 0,3 3 0 0 0,1-3 0 0 0,2 2 0 0 0,1 1 0 0 0,-10-3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5:36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13122 9040 16383 0 0,'-6'0'0'0'0,"-13"0"0"0"0,-16 0 0 0 0,-12 0 0 0 0,-23 0 0 0 0,-21 0 0 0 0,-31 0 0 0 0,-18 0 0 0 0,-13 0 0 0 0,-5 0 0 0 0,-4 0 0 0 0,-4 0 0 0 0,4 0 0 0 0,11 0 0 0 0,15 0 0 0 0,12 0 0 0 0,11 0 0 0 0,12 0 0 0 0,0 0 0 0 0,1 0 0 0 0,-1 0 0 0 0,-7 0 0 0 0,-1 0 0 0 0,-6 0 0 0 0,-13 0 0 0 0,-13 0 0 0 0,-23 0 0 0 0,-19 0 0 0 0,-12 0 0 0 0,-15 0 0 0 0,0 0 0 0 0,19 0 0 0 0,29 0 0 0 0,31 0 0 0 0,27 0 0 0 0,24 0 0 0 0,21 0 0 0 0,14 0 0 0 0,15 0 0 0 0,6 0 0 0 0,3 0 0 0 0,-3 0 0 0 0,-1 0 0 0 0,-4 0 0 0 0,-1 0 0 0 0,-3 0 0 0 0,-6 0 0 0 0,-3 0 0 0 0,0 0 0 0 0,-10 0 0 0 0,-8 0 0 0 0,0 0 0 0 0,-12 0 0 0 0,0 0 0 0 0,6 0 0 0 0,9 0 0 0 0,8 0 0 0 0,7 0 0 0 0,-2 0 0 0 0,-4 0 0 0 0,0 0 0 0 0,2 0 0 0 0,4 0 0 0 0,-3 0 0 0 0,0 0 0 0 0,2 0 0 0 0,3 0 0 0 0,8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4T10:26:44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13122 9040 16383 0 0,'-6'0'0'0'0,"-13"0"0"0"0,-16 0 0 0 0,-12 0 0 0 0,-23 0 0 0 0,-21 0 0 0 0,-31 0 0 0 0,-18 0 0 0 0,-13 0 0 0 0,-5 0 0 0 0,-4 0 0 0 0,-4 0 0 0 0,4 0 0 0 0,11 0 0 0 0,15 0 0 0 0,12 0 0 0 0,11 0 0 0 0,12 0 0 0 0,0 0 0 0 0,1 0 0 0 0,-1 0 0 0 0,-7 0 0 0 0,-1 0 0 0 0,-6 0 0 0 0,-13 0 0 0 0,-13 0 0 0 0,-23 0 0 0 0,-19 0 0 0 0,-12 0 0 0 0,-15 0 0 0 0,0 0 0 0 0,19 0 0 0 0,29 0 0 0 0,31 0 0 0 0,27 0 0 0 0,24 0 0 0 0,21 0 0 0 0,14 0 0 0 0,15 0 0 0 0,6 0 0 0 0,3 0 0 0 0,-3 0 0 0 0,-1 0 0 0 0,-4 0 0 0 0,-1 0 0 0 0,-3 0 0 0 0,-6 0 0 0 0,-3 0 0 0 0,0 0 0 0 0,-10 0 0 0 0,-8 0 0 0 0,0 0 0 0 0,-12 0 0 0 0,0 0 0 0 0,6 0 0 0 0,9 0 0 0 0,8 0 0 0 0,7 0 0 0 0,-2 0 0 0 0,-4 0 0 0 0,0 0 0 0 0,2 0 0 0 0,4 0 0 0 0,-3 0 0 0 0,0 0 0 0 0,2 0 0 0 0,3 0 0 0 0,8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1472F-6A55-4629-B8B3-D68EF3E0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B1163-7B0C-4299-9FF7-9EAB3950D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9A25C9-6694-40B8-9B88-68A646D4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2684A-0774-4C5E-8550-01D313B4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EE75A-E7F6-478D-BE65-A2AC640B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01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3F4D1-00D2-4E82-A0A3-82A12DF7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A6168-08FE-4C11-9931-C2CAC92D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04D4C-AC3A-4014-BAF1-B1A201FF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752C0-08DE-4AA3-94E9-937C873A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A5D58-73B1-4931-8284-183E49DB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13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B8CBE3-4819-4B05-A7D7-439C6C99E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6C6DBA-C900-4FF5-B53D-A62249FF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CB493-1626-4C54-ADEA-5E1279A9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24CB2E-E92A-4279-96FA-3150E864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6A699E-AB3D-43F3-AB15-1BD11AB5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6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DDDBE-ECB9-4561-86F7-3E75D447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74ADA-A8AA-4497-B061-322DFBF0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C3C843-06B9-487E-A82E-76B3B758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0E0C7-E182-4D13-8450-25F19C91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1F51-A258-4948-BF36-7B5E059F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0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A01EC-B462-4BDA-9D48-7A92C01D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A787AB-3DE0-491E-8D07-ED4142AF2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B4D32-D981-4B2D-8C22-810D7794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6A897-4849-4FE8-9266-DAA54DE5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6512AB-BF5D-4581-BF25-BC186C0F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E6E00-42CE-438D-A35C-088F282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568D65-C3C8-488B-BFD4-9CC30E469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BD2373-C46E-49A7-BD4D-D710556B6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0A696D-1A39-4688-97BC-B444D6B3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123E68-1571-49DA-94FB-FEED67D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60C56B-60A6-4C2D-A934-B074169A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19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29FAE-4C65-42A3-8FF3-2CACD1AC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75CD53-9E26-4FCF-A2AA-C7FE01DB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C833E2-6788-4496-9034-2FFE49D26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C8A11C-8F54-4E05-912E-688CE213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D82BF4-8088-4C43-A92F-6AA491517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F6128C-85FB-4A16-BEA6-F6321640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371717-E8F6-4B42-B19B-B636CAF5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9D2F32-E85C-488E-A1E5-D67ECB85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06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A983-2490-45AF-95A3-174BB79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923114-9640-4DD2-83CE-0F889A3D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5EF10-E54B-41A8-A5B4-0D28EC6C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01C763-7CC8-4DD6-B5E9-25A0A356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7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EC437C-A7C1-44C6-BE18-A8D9DEF9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6EC9D1-F049-4D0D-AEA1-38E47AA3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F22F8D-A87C-45B4-B768-7C823622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1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3EBBF-4C70-4719-AC34-E3E1905B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D1EBA-EC69-43A4-8556-0BA0C3FE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2DA925-BF7D-4754-8C84-5240824E6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D9DCE8-0C89-4F1D-8C1B-2A47317E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B523D-45D1-4D31-9AB6-ED573ABA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38110C-4066-4A46-B4AE-52103717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25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ACA00-4C50-4916-9B17-382A473C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44417D-3C34-4454-B62B-811F96F77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A9639D-010B-455C-89C7-67D824718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A99959-097E-4B48-B55E-9331FF0D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A2D961-1455-48C9-A379-591B526D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44F7F1-66D0-43BA-AFF8-249657D6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1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E9103B-0D36-4F05-AC6F-9B396A90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12533-24A6-4C07-BAF7-B814C8DD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AE17D2-35DA-4D05-A846-99B0C70C5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35C6-1EDA-4456-A9C2-04ACDEF2F0FC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50B1F-BB54-4AE3-B8FE-E5643D80F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720A5E-36CC-4896-8539-E130FC8A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88A2-02F8-427E-805C-F6B0E0E89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5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customXml" Target="../ink/ink32.xml"/><Relationship Id="rId7" Type="http://schemas.openxmlformats.org/officeDocument/2006/relationships/image" Target="../media/image20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5" Type="http://schemas.openxmlformats.org/officeDocument/2006/relationships/customXml" Target="../ink/ink33.xml"/><Relationship Id="rId10" Type="http://schemas.openxmlformats.org/officeDocument/2006/relationships/image" Target="../media/image34.png"/><Relationship Id="rId4" Type="http://schemas.openxmlformats.org/officeDocument/2006/relationships/image" Target="../media/image100.png"/><Relationship Id="rId9" Type="http://schemas.openxmlformats.org/officeDocument/2006/relationships/customXml" Target="../ink/ink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38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44.xml"/><Relationship Id="rId18" Type="http://schemas.openxmlformats.org/officeDocument/2006/relationships/image" Target="../media/image46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image" Target="../media/image43.png"/><Relationship Id="rId17" Type="http://schemas.openxmlformats.org/officeDocument/2006/relationships/customXml" Target="../ink/ink46.xml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10" Type="http://schemas.openxmlformats.org/officeDocument/2006/relationships/image" Target="../media/image42.png"/><Relationship Id="rId19" Type="http://schemas.openxmlformats.org/officeDocument/2006/relationships/customXml" Target="../ink/ink47.xml"/><Relationship Id="rId4" Type="http://schemas.openxmlformats.org/officeDocument/2006/relationships/image" Target="../media/image39.png"/><Relationship Id="rId9" Type="http://schemas.openxmlformats.org/officeDocument/2006/relationships/customXml" Target="../ink/ink42.xml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8.xml"/><Relationship Id="rId7" Type="http://schemas.openxmlformats.org/officeDocument/2006/relationships/image" Target="../media/image11.png"/><Relationship Id="rId12" Type="http://schemas.openxmlformats.org/officeDocument/2006/relationships/customXml" Target="../ink/ink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customXml" Target="../ink/ink13.xml"/><Relationship Id="rId4" Type="http://schemas.openxmlformats.org/officeDocument/2006/relationships/image" Target="../media/image10.png"/><Relationship Id="rId9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9.xml"/><Relationship Id="rId10" Type="http://schemas.openxmlformats.org/officeDocument/2006/relationships/image" Target="../media/image20.png"/><Relationship Id="rId4" Type="http://schemas.openxmlformats.org/officeDocument/2006/relationships/image" Target="../media/image170.png"/><Relationship Id="rId9" Type="http://schemas.openxmlformats.org/officeDocument/2006/relationships/customXml" Target="../ink/ink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3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30.xml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3978-E53D-4455-90D3-28B6C9F96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SANTAFALL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37F394-1D73-4C00-BB56-04EB71D6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ea typeface="+mn-lt"/>
                <a:cs typeface="+mn-lt"/>
              </a:rPr>
              <a:t>Cattaruzza</a:t>
            </a:r>
            <a:r>
              <a:rPr lang="fr-FR" dirty="0">
                <a:ea typeface="+mn-lt"/>
                <a:cs typeface="+mn-lt"/>
              </a:rPr>
              <a:t> Alexis, </a:t>
            </a:r>
            <a:r>
              <a:rPr lang="fr-FR" dirty="0" err="1">
                <a:ea typeface="+mn-lt"/>
                <a:cs typeface="+mn-lt"/>
              </a:rPr>
              <a:t>Debin</a:t>
            </a:r>
            <a:r>
              <a:rPr lang="fr-FR" dirty="0">
                <a:ea typeface="+mn-lt"/>
                <a:cs typeface="+mn-lt"/>
              </a:rPr>
              <a:t> Pierre-Alexandre</a:t>
            </a:r>
            <a:r>
              <a:rPr lang="fr-FR" dirty="0">
                <a:ea typeface="Calibri"/>
                <a:cs typeface="Calibri"/>
              </a:rPr>
              <a:t>, </a:t>
            </a:r>
            <a:r>
              <a:rPr lang="fr-FR" dirty="0">
                <a:ea typeface="+mn-lt"/>
                <a:cs typeface="+mn-lt"/>
              </a:rPr>
              <a:t>Devos</a:t>
            </a:r>
            <a:r>
              <a:rPr lang="fr-FR" dirty="0">
                <a:ea typeface="Calibri"/>
                <a:cs typeface="Calibri"/>
              </a:rPr>
              <a:t> Thibaut,</a:t>
            </a:r>
            <a:endParaRPr lang="en-US" dirty="0">
              <a:ea typeface="Calibri"/>
              <a:cs typeface="Calibri"/>
            </a:endParaRPr>
          </a:p>
          <a:p>
            <a:r>
              <a:rPr lang="fr-FR" dirty="0">
                <a:ea typeface="+mn-lt"/>
                <a:cs typeface="+mn-lt"/>
              </a:rPr>
              <a:t> Massart Xavier, </a:t>
            </a:r>
            <a:r>
              <a:rPr lang="fr-FR" err="1">
                <a:ea typeface="+mn-lt"/>
                <a:cs typeface="+mn-lt"/>
              </a:rPr>
              <a:t>Ubah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Chisom</a:t>
            </a:r>
            <a:endParaRPr lang="fr-FR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275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AE65509A-AF2F-7441-A108-8E4F05251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18" y="538969"/>
            <a:ext cx="11008564" cy="618763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DC7DD2-A07F-3F02-6331-04E453BEDCCD}"/>
              </a:ext>
            </a:extLst>
          </p:cNvPr>
          <p:cNvSpPr txBox="1"/>
          <p:nvPr/>
        </p:nvSpPr>
        <p:spPr>
          <a:xfrm>
            <a:off x="4857392" y="85582"/>
            <a:ext cx="2259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Pause Menu Page</a:t>
            </a:r>
            <a:endParaRPr lang="en-US" dirty="0" err="1">
              <a:ea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15">
                <a:extLst>
                  <a:ext uri="{FF2B5EF4-FFF2-40B4-BE49-F238E27FC236}">
                    <a16:creationId xmlns:a16="http://schemas.microsoft.com/office/drawing/2014/main" id="{164D31DF-AA8B-4B56-FCC9-23FFD19C4529}"/>
                  </a:ext>
                </a:extLst>
              </p14:cNvPr>
              <p14:cNvContentPartPr/>
              <p14:nvPr/>
            </p14:nvContentPartPr>
            <p14:xfrm>
              <a:off x="1887530" y="2737896"/>
              <a:ext cx="1005312" cy="38254"/>
            </p14:xfrm>
          </p:contentPart>
        </mc:Choice>
        <mc:Fallback xmlns="">
          <p:pic>
            <p:nvPicPr>
              <p:cNvPr id="5" name="Ink 15">
                <a:extLst>
                  <a:ext uri="{FF2B5EF4-FFF2-40B4-BE49-F238E27FC236}">
                    <a16:creationId xmlns:a16="http://schemas.microsoft.com/office/drawing/2014/main" id="{164D31DF-AA8B-4B56-FCC9-23FFD19C45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9533" y="825196"/>
                <a:ext cx="1040946" cy="38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15">
                <a:extLst>
                  <a:ext uri="{FF2B5EF4-FFF2-40B4-BE49-F238E27FC236}">
                    <a16:creationId xmlns:a16="http://schemas.microsoft.com/office/drawing/2014/main" id="{9CE9B528-2574-A504-B33C-5D0E32CDDD25}"/>
                  </a:ext>
                </a:extLst>
              </p14:cNvPr>
              <p14:cNvContentPartPr/>
              <p14:nvPr/>
            </p14:nvContentPartPr>
            <p14:xfrm>
              <a:off x="9296250" y="2743091"/>
              <a:ext cx="927381" cy="46913"/>
            </p14:xfrm>
          </p:contentPart>
        </mc:Choice>
        <mc:Fallback xmlns="">
          <p:pic>
            <p:nvPicPr>
              <p:cNvPr id="7" name="Ink 15">
                <a:extLst>
                  <a:ext uri="{FF2B5EF4-FFF2-40B4-BE49-F238E27FC236}">
                    <a16:creationId xmlns:a16="http://schemas.microsoft.com/office/drawing/2014/main" id="{9CE9B528-2574-A504-B33C-5D0E32CDDD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8257" y="444354"/>
                <a:ext cx="963008" cy="469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15">
                <a:extLst>
                  <a:ext uri="{FF2B5EF4-FFF2-40B4-BE49-F238E27FC236}">
                    <a16:creationId xmlns:a16="http://schemas.microsoft.com/office/drawing/2014/main" id="{4344D835-C7A9-4424-3B46-4525CEEF517A}"/>
                  </a:ext>
                </a:extLst>
              </p14:cNvPr>
              <p14:cNvContentPartPr/>
              <p14:nvPr/>
            </p14:nvContentPartPr>
            <p14:xfrm flipV="1">
              <a:off x="1880602" y="4492382"/>
              <a:ext cx="1013971" cy="56995"/>
            </p14:xfrm>
          </p:contentPart>
        </mc:Choice>
        <mc:Fallback xmlns="">
          <p:pic>
            <p:nvPicPr>
              <p:cNvPr id="9" name="Ink 15">
                <a:extLst>
                  <a:ext uri="{FF2B5EF4-FFF2-40B4-BE49-F238E27FC236}">
                    <a16:creationId xmlns:a16="http://schemas.microsoft.com/office/drawing/2014/main" id="{4344D835-C7A9-4424-3B46-4525CEEF51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1862605" y="1642632"/>
                <a:ext cx="1049606" cy="5699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5">
                <a:extLst>
                  <a:ext uri="{FF2B5EF4-FFF2-40B4-BE49-F238E27FC236}">
                    <a16:creationId xmlns:a16="http://schemas.microsoft.com/office/drawing/2014/main" id="{8EDBB531-CBE1-56E8-9898-D47E52126997}"/>
                  </a:ext>
                </a:extLst>
              </p14:cNvPr>
              <p14:cNvContentPartPr/>
              <p14:nvPr/>
            </p14:nvContentPartPr>
            <p14:xfrm flipV="1">
              <a:off x="9297981" y="4497578"/>
              <a:ext cx="927380" cy="48336"/>
            </p14:xfrm>
          </p:contentPart>
        </mc:Choice>
        <mc:Fallback xmlns="">
          <p:pic>
            <p:nvPicPr>
              <p:cNvPr id="11" name="Ink 15">
                <a:extLst>
                  <a:ext uri="{FF2B5EF4-FFF2-40B4-BE49-F238E27FC236}">
                    <a16:creationId xmlns:a16="http://schemas.microsoft.com/office/drawing/2014/main" id="{8EDBB531-CBE1-56E8-9898-D47E521269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9279988" y="2129114"/>
                <a:ext cx="963007" cy="4833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23">
            <a:extLst>
              <a:ext uri="{FF2B5EF4-FFF2-40B4-BE49-F238E27FC236}">
                <a16:creationId xmlns:a16="http://schemas.microsoft.com/office/drawing/2014/main" id="{88B2A683-5847-15A7-F83C-2AC86FE3F9D6}"/>
              </a:ext>
            </a:extLst>
          </p:cNvPr>
          <p:cNvSpPr txBox="1"/>
          <p:nvPr/>
        </p:nvSpPr>
        <p:spPr>
          <a:xfrm>
            <a:off x="523907" y="2375748"/>
            <a:ext cx="13642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Resume the game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8490C774-B7C4-C229-3C33-50FE5388C342}"/>
              </a:ext>
            </a:extLst>
          </p:cNvPr>
          <p:cNvSpPr txBox="1"/>
          <p:nvPr/>
        </p:nvSpPr>
        <p:spPr>
          <a:xfrm>
            <a:off x="520443" y="4104102"/>
            <a:ext cx="13642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 home page 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51BE86ED-5084-435A-18B3-D935DAD31C0A}"/>
              </a:ext>
            </a:extLst>
          </p:cNvPr>
          <p:cNvSpPr txBox="1"/>
          <p:nvPr/>
        </p:nvSpPr>
        <p:spPr>
          <a:xfrm>
            <a:off x="10249798" y="2420775"/>
            <a:ext cx="13642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Start a new game</a:t>
            </a: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837416FD-49E5-8C73-40DE-01801E3BC0FF}"/>
              </a:ext>
            </a:extLst>
          </p:cNvPr>
          <p:cNvSpPr txBox="1"/>
          <p:nvPr/>
        </p:nvSpPr>
        <p:spPr>
          <a:xfrm>
            <a:off x="10246334" y="4053880"/>
            <a:ext cx="13642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 settings page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604E0F-2390-3F75-741E-1A38A6A3D52D}"/>
                  </a:ext>
                </a:extLst>
              </p14:cNvPr>
              <p14:cNvContentPartPr/>
              <p14:nvPr/>
            </p14:nvContentPartPr>
            <p14:xfrm>
              <a:off x="10262766" y="6379615"/>
              <a:ext cx="792131" cy="14154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604E0F-2390-3F75-741E-1A38A6A3D52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44771" y="5686069"/>
                <a:ext cx="827761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D894738-3E14-7D5A-2023-AA189925CB12}"/>
              </a:ext>
            </a:extLst>
          </p:cNvPr>
          <p:cNvSpPr txBox="1"/>
          <p:nvPr/>
        </p:nvSpPr>
        <p:spPr>
          <a:xfrm>
            <a:off x="8528274" y="6056583"/>
            <a:ext cx="2220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Mute/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Turn on 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2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A screenshot of a computer&#10;&#10;Description automatically generated">
            <a:extLst>
              <a:ext uri="{FF2B5EF4-FFF2-40B4-BE49-F238E27FC236}">
                <a16:creationId xmlns:a16="http://schemas.microsoft.com/office/drawing/2014/main" id="{31D5CFD6-BD4D-60A1-10C3-F7D5FB55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29" y="516920"/>
            <a:ext cx="10830872" cy="61483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C0692-676A-2C65-229E-1DC44691C187}"/>
              </a:ext>
            </a:extLst>
          </p:cNvPr>
          <p:cNvSpPr txBox="1"/>
          <p:nvPr/>
        </p:nvSpPr>
        <p:spPr>
          <a:xfrm>
            <a:off x="4857392" y="85582"/>
            <a:ext cx="2210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Leaderboard Page 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C63FA-711B-0F8F-4D36-26D404164F59}"/>
              </a:ext>
            </a:extLst>
          </p:cNvPr>
          <p:cNvSpPr txBox="1"/>
          <p:nvPr/>
        </p:nvSpPr>
        <p:spPr>
          <a:xfrm>
            <a:off x="11437077" y="636494"/>
            <a:ext cx="946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Back to home page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728106-4B73-D9EF-5BA3-279F5F609B51}"/>
                  </a:ext>
                </a:extLst>
              </p14:cNvPr>
              <p14:cNvContentPartPr/>
              <p14:nvPr/>
            </p14:nvContentPartPr>
            <p14:xfrm>
              <a:off x="11067719" y="958327"/>
              <a:ext cx="525060" cy="1415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728106-4B73-D9EF-5BA3-279F5F609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49725" y="250627"/>
                <a:ext cx="560688" cy="14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CEFE6E-DFDD-E014-BFA2-B9DDCD9AF8D5}"/>
                  </a:ext>
                </a:extLst>
              </p14:cNvPr>
              <p14:cNvContentPartPr/>
              <p14:nvPr/>
            </p14:nvContentPartPr>
            <p14:xfrm>
              <a:off x="11281374" y="6175125"/>
              <a:ext cx="295664" cy="1415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CEFE6E-DFDD-E014-BFA2-B9DDCD9AF8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63390" y="5481579"/>
                <a:ext cx="331273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1E322D-C040-9C32-4CF0-3D66462AA155}"/>
              </a:ext>
            </a:extLst>
          </p:cNvPr>
          <p:cNvSpPr txBox="1"/>
          <p:nvPr/>
        </p:nvSpPr>
        <p:spPr>
          <a:xfrm>
            <a:off x="11065285" y="5635242"/>
            <a:ext cx="13962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Mute/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Turn on 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4DA4E-463E-0495-8B4E-B011D9AC280D}"/>
              </a:ext>
            </a:extLst>
          </p:cNvPr>
          <p:cNvSpPr txBox="1"/>
          <p:nvPr/>
        </p:nvSpPr>
        <p:spPr>
          <a:xfrm>
            <a:off x="4857392" y="85582"/>
            <a:ext cx="1952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Store Page</a:t>
            </a:r>
            <a:endParaRPr lang="fr-FR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9" name="Espace réservé du contenu 8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3B35E483-B092-DC74-93B8-5D547CD3C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170" y="549113"/>
            <a:ext cx="10744634" cy="604467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0701B-8AE1-FF52-7788-52C9B146EDEC}"/>
              </a:ext>
            </a:extLst>
          </p:cNvPr>
          <p:cNvSpPr txBox="1"/>
          <p:nvPr/>
        </p:nvSpPr>
        <p:spPr>
          <a:xfrm>
            <a:off x="11302607" y="735106"/>
            <a:ext cx="946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Back to home page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B2C7A6-65FA-B3E6-ED70-344203E829C3}"/>
                  </a:ext>
                </a:extLst>
              </p14:cNvPr>
              <p14:cNvContentPartPr/>
              <p14:nvPr/>
            </p14:nvContentPartPr>
            <p14:xfrm>
              <a:off x="10870885" y="1128185"/>
              <a:ext cx="440281" cy="1415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B2C7A6-65FA-B3E6-ED70-344203E829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52900" y="434639"/>
                <a:ext cx="475892" cy="14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39387B-DE50-2129-D803-ECBFD140C2CA}"/>
                  </a:ext>
                </a:extLst>
              </p14:cNvPr>
              <p14:cNvContentPartPr/>
              <p14:nvPr/>
            </p14:nvContentPartPr>
            <p14:xfrm>
              <a:off x="405135" y="4157312"/>
              <a:ext cx="642319" cy="1415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39387B-DE50-2129-D803-ECBFD140C2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143" y="3463766"/>
                <a:ext cx="677943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9A1B823-234C-DE52-0C37-9A115306165D}"/>
              </a:ext>
            </a:extLst>
          </p:cNvPr>
          <p:cNvSpPr txBox="1"/>
          <p:nvPr/>
        </p:nvSpPr>
        <p:spPr>
          <a:xfrm>
            <a:off x="-81626" y="3281553"/>
            <a:ext cx="6619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Buy new skin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69BD86-1961-F6D4-F1CC-18B61B04EF8E}"/>
                  </a:ext>
                </a:extLst>
              </p14:cNvPr>
              <p14:cNvContentPartPr/>
              <p14:nvPr/>
            </p14:nvContentPartPr>
            <p14:xfrm>
              <a:off x="429873" y="4220837"/>
              <a:ext cx="2145841" cy="49540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69BD86-1961-F6D4-F1CC-18B61B04EF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2237" y="4203208"/>
                <a:ext cx="2181473" cy="53102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B8F983B-4A32-8B2C-C88C-BE400D8842D8}"/>
              </a:ext>
            </a:extLst>
          </p:cNvPr>
          <p:cNvSpPr txBox="1"/>
          <p:nvPr/>
        </p:nvSpPr>
        <p:spPr>
          <a:xfrm>
            <a:off x="-87287" y="4310607"/>
            <a:ext cx="11399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Change skin</a:t>
            </a:r>
          </a:p>
          <a:p>
            <a:r>
              <a:rPr lang="en-US" dirty="0">
                <a:ea typeface="Calibri"/>
                <a:cs typeface="Calibri"/>
              </a:rPr>
              <a:t>character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4E7320-2239-7808-7A97-EBBFBF42D91A}"/>
                  </a:ext>
                </a:extLst>
              </p14:cNvPr>
              <p14:cNvContentPartPr/>
              <p14:nvPr/>
            </p14:nvContentPartPr>
            <p14:xfrm>
              <a:off x="10666180" y="3948207"/>
              <a:ext cx="576340" cy="13305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4E7320-2239-7808-7A97-EBBFBF42D9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48552" y="3930633"/>
                <a:ext cx="611957" cy="168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BC1C96-5CB6-DD0B-1650-49173F34DC31}"/>
                  </a:ext>
                </a:extLst>
              </p14:cNvPr>
              <p14:cNvContentPartPr/>
              <p14:nvPr/>
            </p14:nvContentPartPr>
            <p14:xfrm>
              <a:off x="9154818" y="4225038"/>
              <a:ext cx="1672058" cy="248754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BC1C96-5CB6-DD0B-1650-49173F34DC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36823" y="4207064"/>
                <a:ext cx="1707687" cy="284342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04F75A2-1E7E-28F0-92A3-6A328D990330}"/>
              </a:ext>
            </a:extLst>
          </p:cNvPr>
          <p:cNvSpPr txBox="1"/>
          <p:nvPr/>
        </p:nvSpPr>
        <p:spPr>
          <a:xfrm>
            <a:off x="10831363" y="3098952"/>
            <a:ext cx="13791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Buy new theme background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21044-5169-83DB-9357-D3666F0CDD38}"/>
              </a:ext>
            </a:extLst>
          </p:cNvPr>
          <p:cNvSpPr txBox="1"/>
          <p:nvPr/>
        </p:nvSpPr>
        <p:spPr>
          <a:xfrm>
            <a:off x="10835133" y="4231341"/>
            <a:ext cx="14527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Change skin background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CFA5CE1-23B9-75E8-CCB0-611CEBED864A}"/>
                  </a:ext>
                </a:extLst>
              </p14:cNvPr>
              <p14:cNvContentPartPr/>
              <p14:nvPr/>
            </p14:nvContentPartPr>
            <p14:xfrm>
              <a:off x="1958296" y="6168015"/>
              <a:ext cx="271303" cy="323326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CFA5CE1-23B9-75E8-CCB0-611CEBED86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40688" y="6150032"/>
                <a:ext cx="306878" cy="358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7E3D81-1007-7A02-CFDB-5649EC8CE29E}"/>
                  </a:ext>
                </a:extLst>
              </p14:cNvPr>
              <p14:cNvContentPartPr/>
              <p14:nvPr/>
            </p14:nvContentPartPr>
            <p14:xfrm>
              <a:off x="3520389" y="6172701"/>
              <a:ext cx="234909" cy="27995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7E3D81-1007-7A02-CFDB-5649EC8CE29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02789" y="6154732"/>
                <a:ext cx="270469" cy="315532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8035474-93F8-237D-8AFB-CBCE846F1DAC}"/>
              </a:ext>
            </a:extLst>
          </p:cNvPr>
          <p:cNvSpPr txBox="1"/>
          <p:nvPr/>
        </p:nvSpPr>
        <p:spPr>
          <a:xfrm>
            <a:off x="108992" y="6309736"/>
            <a:ext cx="2185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 previous store 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page </a:t>
            </a:r>
            <a:r>
              <a:rPr lang="en-US" dirty="0">
                <a:ea typeface="+mn-lt"/>
                <a:cs typeface="+mn-lt"/>
              </a:rPr>
              <a:t>character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F86BC-BD17-7D30-10AA-0D28019DC2DB}"/>
              </a:ext>
            </a:extLst>
          </p:cNvPr>
          <p:cNvSpPr txBox="1"/>
          <p:nvPr/>
        </p:nvSpPr>
        <p:spPr>
          <a:xfrm>
            <a:off x="3703838" y="6273876"/>
            <a:ext cx="1773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 next store 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page </a:t>
            </a:r>
            <a:r>
              <a:rPr lang="en-US" dirty="0">
                <a:ea typeface="+mn-lt"/>
                <a:cs typeface="+mn-lt"/>
              </a:rPr>
              <a:t>character</a:t>
            </a:r>
            <a:endParaRPr lang="en-US"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A882A54-A801-A264-7140-3EEF55F6A57E}"/>
                  </a:ext>
                </a:extLst>
              </p14:cNvPr>
              <p14:cNvContentPartPr/>
              <p14:nvPr/>
            </p14:nvContentPartPr>
            <p14:xfrm>
              <a:off x="9095814" y="6190446"/>
              <a:ext cx="214319" cy="25541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A882A54-A801-A264-7140-3EEF55F6A57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77834" y="6172459"/>
                <a:ext cx="249919" cy="291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764FFA-0DC8-4594-9233-4A4C45EEADA3}"/>
                  </a:ext>
                </a:extLst>
              </p14:cNvPr>
              <p14:cNvContentPartPr/>
              <p14:nvPr/>
            </p14:nvContentPartPr>
            <p14:xfrm>
              <a:off x="7487226" y="6211082"/>
              <a:ext cx="237869" cy="283481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764FFA-0DC8-4594-9233-4A4C45EEAD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69260" y="6193454"/>
                <a:ext cx="273442" cy="319096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0BB8AE7-28BD-8414-B5B8-560B5BC368BB}"/>
              </a:ext>
            </a:extLst>
          </p:cNvPr>
          <p:cNvSpPr txBox="1"/>
          <p:nvPr/>
        </p:nvSpPr>
        <p:spPr>
          <a:xfrm>
            <a:off x="5952092" y="6272934"/>
            <a:ext cx="17231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 previous page theme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8F707-F2F6-7B2E-0EFE-474A7E2C763C}"/>
              </a:ext>
            </a:extLst>
          </p:cNvPr>
          <p:cNvSpPr txBox="1"/>
          <p:nvPr/>
        </p:nvSpPr>
        <p:spPr>
          <a:xfrm>
            <a:off x="8668398" y="6272934"/>
            <a:ext cx="17231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 next </a:t>
            </a:r>
          </a:p>
          <a:p>
            <a:r>
              <a:rPr lang="en-US" dirty="0">
                <a:ea typeface="Calibri"/>
                <a:cs typeface="Calibri"/>
              </a:rPr>
              <a:t>page theme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24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7AA331-62DD-4B23-8690-A7EEF79AE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90" y="890078"/>
            <a:ext cx="9142345" cy="5144696"/>
          </a:xfr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37740A-B33F-BC6D-E4D5-67F336FB76AB}"/>
              </a:ext>
            </a:extLst>
          </p:cNvPr>
          <p:cNvSpPr txBox="1"/>
          <p:nvPr/>
        </p:nvSpPr>
        <p:spPr>
          <a:xfrm>
            <a:off x="5279929" y="160063"/>
            <a:ext cx="1622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Home Page</a:t>
            </a:r>
            <a:endParaRPr lang="fr-FR" dirty="0"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42E6CA-89A5-F233-E38B-23347465165E}"/>
                  </a:ext>
                </a:extLst>
              </p14:cNvPr>
              <p14:cNvContentPartPr/>
              <p14:nvPr/>
            </p14:nvContentPartPr>
            <p14:xfrm>
              <a:off x="1407322" y="3185247"/>
              <a:ext cx="2189126" cy="4330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42E6CA-89A5-F233-E38B-2334746516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9322" y="1019947"/>
                <a:ext cx="2224765" cy="43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7D22DF-60E8-0A83-17C4-C2A6CC53D9DF}"/>
                  </a:ext>
                </a:extLst>
              </p14:cNvPr>
              <p14:cNvContentPartPr/>
              <p14:nvPr/>
            </p14:nvContentPartPr>
            <p14:xfrm>
              <a:off x="8615469" y="3178735"/>
              <a:ext cx="2095057" cy="10742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7D22DF-60E8-0A83-17C4-C2A6CC53D9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97473" y="2641635"/>
                <a:ext cx="2130688" cy="10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AED1D1-82B0-A860-BE70-80E536EFA17C}"/>
                  </a:ext>
                </a:extLst>
              </p14:cNvPr>
              <p14:cNvContentPartPr/>
              <p14:nvPr/>
            </p14:nvContentPartPr>
            <p14:xfrm>
              <a:off x="8583242" y="4510345"/>
              <a:ext cx="2101202" cy="2376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AED1D1-82B0-A860-BE70-80E536EFA1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65246" y="3345713"/>
                <a:ext cx="2136834" cy="23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A95A30-6C5B-3DD2-F685-B8722D5A5FA2}"/>
                  </a:ext>
                </a:extLst>
              </p14:cNvPr>
              <p14:cNvContentPartPr/>
              <p14:nvPr/>
            </p14:nvContentPartPr>
            <p14:xfrm>
              <a:off x="1444118" y="4514575"/>
              <a:ext cx="2150382" cy="36793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A95A30-6C5B-3DD2-F685-B8722D5A5F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26120" y="2674925"/>
                <a:ext cx="2186018" cy="3679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C40F18-928F-D3EF-C3C9-26CBCAA88F6D}"/>
                  </a:ext>
                </a:extLst>
              </p14:cNvPr>
              <p14:cNvContentPartPr/>
              <p14:nvPr/>
            </p14:nvContentPartPr>
            <p14:xfrm>
              <a:off x="5632926" y="5943053"/>
              <a:ext cx="174106" cy="430928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C40F18-928F-D3EF-C3C9-26CBCAA88F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14977" y="5925068"/>
                <a:ext cx="209645" cy="466539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8A91182-30DE-1AD6-634D-DF0B73210097}"/>
              </a:ext>
            </a:extLst>
          </p:cNvPr>
          <p:cNvSpPr txBox="1"/>
          <p:nvPr/>
        </p:nvSpPr>
        <p:spPr>
          <a:xfrm>
            <a:off x="-4298" y="2869316"/>
            <a:ext cx="14554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To the stage game page</a:t>
            </a:r>
            <a:endParaRPr lang="fr-FR" dirty="0" err="1">
              <a:ea typeface="+mn-lt"/>
              <a:cs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78A94F-1532-1A04-5DD8-0F961D620FB2}"/>
              </a:ext>
            </a:extLst>
          </p:cNvPr>
          <p:cNvSpPr txBox="1"/>
          <p:nvPr/>
        </p:nvSpPr>
        <p:spPr>
          <a:xfrm>
            <a:off x="-7744" y="4147671"/>
            <a:ext cx="13770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To the login page </a:t>
            </a:r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19BE2-D0A4-FE02-7700-80B7DD2B9B61}"/>
              </a:ext>
            </a:extLst>
          </p:cNvPr>
          <p:cNvSpPr txBox="1"/>
          <p:nvPr/>
        </p:nvSpPr>
        <p:spPr>
          <a:xfrm>
            <a:off x="10737422" y="2814170"/>
            <a:ext cx="142266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 leaderboard page 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DFE001-24ED-B9ED-7114-D8DF62CBBB55}"/>
              </a:ext>
            </a:extLst>
          </p:cNvPr>
          <p:cNvSpPr txBox="1"/>
          <p:nvPr/>
        </p:nvSpPr>
        <p:spPr>
          <a:xfrm>
            <a:off x="10635833" y="4184130"/>
            <a:ext cx="15529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 register page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F33DD-4A1D-22C2-9430-BE4EC32A6390}"/>
              </a:ext>
            </a:extLst>
          </p:cNvPr>
          <p:cNvSpPr txBox="1"/>
          <p:nvPr/>
        </p:nvSpPr>
        <p:spPr>
          <a:xfrm>
            <a:off x="10776499" y="4925221"/>
            <a:ext cx="1318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 settings 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A03A7-AA27-A673-D3C4-2FF058D06706}"/>
              </a:ext>
            </a:extLst>
          </p:cNvPr>
          <p:cNvSpPr txBox="1"/>
          <p:nvPr/>
        </p:nvSpPr>
        <p:spPr>
          <a:xfrm>
            <a:off x="10706697" y="5635242"/>
            <a:ext cx="13962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Mute/</a:t>
            </a:r>
            <a:endParaRPr lang="fr-FR" dirty="0"/>
          </a:p>
          <a:p>
            <a:pPr algn="ctr"/>
            <a:r>
              <a:rPr lang="en-US" dirty="0">
                <a:ea typeface="Calibri"/>
                <a:cs typeface="Calibri"/>
              </a:rPr>
              <a:t>Turn on music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CC4C1-F2DE-DBD7-25B7-DD241F5FD60A}"/>
              </a:ext>
            </a:extLst>
          </p:cNvPr>
          <p:cNvSpPr txBox="1"/>
          <p:nvPr/>
        </p:nvSpPr>
        <p:spPr>
          <a:xfrm>
            <a:off x="4875064" y="6366140"/>
            <a:ext cx="2624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 the credits page </a:t>
            </a: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FF6425-938E-B3DF-6DA1-CCDD822B5782}"/>
                  </a:ext>
                </a:extLst>
              </p14:cNvPr>
              <p14:cNvContentPartPr/>
              <p14:nvPr/>
            </p14:nvContentPartPr>
            <p14:xfrm>
              <a:off x="10410345" y="5250571"/>
              <a:ext cx="542543" cy="2896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FF6425-938E-B3DF-6DA1-CCDD822B57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92368" y="3802421"/>
                <a:ext cx="578137" cy="2896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CF41D1-2C63-81DE-AC2D-78C4F0147947}"/>
                  </a:ext>
                </a:extLst>
              </p14:cNvPr>
              <p14:cNvContentPartPr/>
              <p14:nvPr/>
            </p14:nvContentPartPr>
            <p14:xfrm>
              <a:off x="10372547" y="5746190"/>
              <a:ext cx="581710" cy="19589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CF41D1-2C63-81DE-AC2D-78C4F01479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54549" y="5728218"/>
                <a:ext cx="617347" cy="2314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93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7740A-B33F-BC6D-E4D5-67F336FB76AB}"/>
              </a:ext>
            </a:extLst>
          </p:cNvPr>
          <p:cNvSpPr txBox="1"/>
          <p:nvPr/>
        </p:nvSpPr>
        <p:spPr>
          <a:xfrm>
            <a:off x="4416847" y="43430"/>
            <a:ext cx="3356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Home Page as connected</a:t>
            </a:r>
            <a:endParaRPr lang="fr-FR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A91182-30DE-1AD6-634D-DF0B73210097}"/>
              </a:ext>
            </a:extLst>
          </p:cNvPr>
          <p:cNvSpPr txBox="1"/>
          <p:nvPr/>
        </p:nvSpPr>
        <p:spPr>
          <a:xfrm>
            <a:off x="1264" y="3025053"/>
            <a:ext cx="13642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 stage game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78A94F-1532-1A04-5DD8-0F961D620FB2}"/>
              </a:ext>
            </a:extLst>
          </p:cNvPr>
          <p:cNvSpPr txBox="1"/>
          <p:nvPr/>
        </p:nvSpPr>
        <p:spPr>
          <a:xfrm>
            <a:off x="-54141" y="4258912"/>
            <a:ext cx="1318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 store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19BE2-D0A4-FE02-7700-80B7DD2B9B61}"/>
              </a:ext>
            </a:extLst>
          </p:cNvPr>
          <p:cNvSpPr txBox="1"/>
          <p:nvPr/>
        </p:nvSpPr>
        <p:spPr>
          <a:xfrm>
            <a:off x="10637675" y="2826656"/>
            <a:ext cx="14853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 leaderboard page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DFE001-24ED-B9ED-7114-D8DF62CBBB55}"/>
              </a:ext>
            </a:extLst>
          </p:cNvPr>
          <p:cNvSpPr txBox="1"/>
          <p:nvPr/>
        </p:nvSpPr>
        <p:spPr>
          <a:xfrm>
            <a:off x="10711109" y="4195976"/>
            <a:ext cx="1318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 home page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F33DD-4A1D-22C2-9430-BE4EC32A6390}"/>
              </a:ext>
            </a:extLst>
          </p:cNvPr>
          <p:cNvSpPr txBox="1"/>
          <p:nvPr/>
        </p:nvSpPr>
        <p:spPr>
          <a:xfrm>
            <a:off x="10776499" y="4925221"/>
            <a:ext cx="1318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 settings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A03A7-AA27-A673-D3C4-2FF058D06706}"/>
              </a:ext>
            </a:extLst>
          </p:cNvPr>
          <p:cNvSpPr txBox="1"/>
          <p:nvPr/>
        </p:nvSpPr>
        <p:spPr>
          <a:xfrm>
            <a:off x="10706697" y="5635242"/>
            <a:ext cx="13962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Mute/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Turn on music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CC4C1-F2DE-DBD7-25B7-DD241F5FD60A}"/>
              </a:ext>
            </a:extLst>
          </p:cNvPr>
          <p:cNvSpPr txBox="1"/>
          <p:nvPr/>
        </p:nvSpPr>
        <p:spPr>
          <a:xfrm>
            <a:off x="4875064" y="6366140"/>
            <a:ext cx="2624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 credit page</a:t>
            </a:r>
            <a:endParaRPr lang="fr-FR"/>
          </a:p>
        </p:txBody>
      </p:sp>
      <p:pic>
        <p:nvPicPr>
          <p:cNvPr id="9" name="Espace réservé du contenu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ACDAC92-1256-A73C-D235-750696DC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411" y="785522"/>
            <a:ext cx="9419686" cy="530244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15">
                <a:extLst>
                  <a:ext uri="{FF2B5EF4-FFF2-40B4-BE49-F238E27FC236}">
                    <a16:creationId xmlns:a16="http://schemas.microsoft.com/office/drawing/2014/main" id="{D05859F5-2D97-E39B-375D-F609B1960829}"/>
                  </a:ext>
                </a:extLst>
              </p14:cNvPr>
              <p14:cNvContentPartPr/>
              <p14:nvPr/>
            </p14:nvContentPartPr>
            <p14:xfrm>
              <a:off x="1287652" y="3374307"/>
              <a:ext cx="2122333" cy="12277"/>
            </p14:xfrm>
          </p:contentPart>
        </mc:Choice>
        <mc:Fallback xmlns="">
          <p:pic>
            <p:nvPicPr>
              <p:cNvPr id="10" name="Ink 15">
                <a:extLst>
                  <a:ext uri="{FF2B5EF4-FFF2-40B4-BE49-F238E27FC236}">
                    <a16:creationId xmlns:a16="http://schemas.microsoft.com/office/drawing/2014/main" id="{D05859F5-2D97-E39B-375D-F609B19608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9654" y="2760457"/>
                <a:ext cx="2157969" cy="1227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5">
                <a:extLst>
                  <a:ext uri="{FF2B5EF4-FFF2-40B4-BE49-F238E27FC236}">
                    <a16:creationId xmlns:a16="http://schemas.microsoft.com/office/drawing/2014/main" id="{F9BA7544-0788-D344-835A-C9D41CC76FAF}"/>
                  </a:ext>
                </a:extLst>
              </p14:cNvPr>
              <p14:cNvContentPartPr/>
              <p14:nvPr/>
            </p14:nvContentPartPr>
            <p14:xfrm>
              <a:off x="8690732" y="4520088"/>
              <a:ext cx="2122333" cy="12277"/>
            </p14:xfrm>
          </p:contentPart>
        </mc:Choice>
        <mc:Fallback xmlns="">
          <p:pic>
            <p:nvPicPr>
              <p:cNvPr id="11" name="Ink 15">
                <a:extLst>
                  <a:ext uri="{FF2B5EF4-FFF2-40B4-BE49-F238E27FC236}">
                    <a16:creationId xmlns:a16="http://schemas.microsoft.com/office/drawing/2014/main" id="{F9BA7544-0788-D344-835A-C9D41CC76F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2734" y="3906238"/>
                <a:ext cx="2157969" cy="1227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5">
                <a:extLst>
                  <a:ext uri="{FF2B5EF4-FFF2-40B4-BE49-F238E27FC236}">
                    <a16:creationId xmlns:a16="http://schemas.microsoft.com/office/drawing/2014/main" id="{61C957C4-1169-12B9-F650-F4FAB4430F66}"/>
                  </a:ext>
                </a:extLst>
              </p14:cNvPr>
              <p14:cNvContentPartPr/>
              <p14:nvPr/>
            </p14:nvContentPartPr>
            <p14:xfrm rot="1260000" flipV="1">
              <a:off x="10531769" y="5806073"/>
              <a:ext cx="487094" cy="32219"/>
            </p14:xfrm>
          </p:contentPart>
        </mc:Choice>
        <mc:Fallback xmlns="">
          <p:pic>
            <p:nvPicPr>
              <p:cNvPr id="12" name="Ink 15">
                <a:extLst>
                  <a:ext uri="{FF2B5EF4-FFF2-40B4-BE49-F238E27FC236}">
                    <a16:creationId xmlns:a16="http://schemas.microsoft.com/office/drawing/2014/main" id="{61C957C4-1169-12B9-F650-F4FAB4430F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1260000" flipV="1">
                <a:off x="10513782" y="4195123"/>
                <a:ext cx="522709" cy="3221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5">
                <a:extLst>
                  <a:ext uri="{FF2B5EF4-FFF2-40B4-BE49-F238E27FC236}">
                    <a16:creationId xmlns:a16="http://schemas.microsoft.com/office/drawing/2014/main" id="{2F8994F0-116E-C471-3641-98868CB157FF}"/>
                  </a:ext>
                </a:extLst>
              </p14:cNvPr>
              <p14:cNvContentPartPr/>
              <p14:nvPr/>
            </p14:nvContentPartPr>
            <p14:xfrm>
              <a:off x="1265403" y="4581270"/>
              <a:ext cx="2122333" cy="12277"/>
            </p14:xfrm>
          </p:contentPart>
        </mc:Choice>
        <mc:Fallback xmlns="">
          <p:pic>
            <p:nvPicPr>
              <p:cNvPr id="13" name="Ink 15">
                <a:extLst>
                  <a:ext uri="{FF2B5EF4-FFF2-40B4-BE49-F238E27FC236}">
                    <a16:creationId xmlns:a16="http://schemas.microsoft.com/office/drawing/2014/main" id="{2F8994F0-116E-C471-3641-98868CB157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7405" y="3967420"/>
                <a:ext cx="2157969" cy="1227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5">
                <a:extLst>
                  <a:ext uri="{FF2B5EF4-FFF2-40B4-BE49-F238E27FC236}">
                    <a16:creationId xmlns:a16="http://schemas.microsoft.com/office/drawing/2014/main" id="{32AD98CC-AF05-D470-A679-10D6667047C3}"/>
                  </a:ext>
                </a:extLst>
              </p14:cNvPr>
              <p14:cNvContentPartPr/>
              <p14:nvPr/>
            </p14:nvContentPartPr>
            <p14:xfrm>
              <a:off x="8690732" y="3418803"/>
              <a:ext cx="2122333" cy="12277"/>
            </p14:xfrm>
          </p:contentPart>
        </mc:Choice>
        <mc:Fallback xmlns="">
          <p:pic>
            <p:nvPicPr>
              <p:cNvPr id="14" name="Ink 15">
                <a:extLst>
                  <a:ext uri="{FF2B5EF4-FFF2-40B4-BE49-F238E27FC236}">
                    <a16:creationId xmlns:a16="http://schemas.microsoft.com/office/drawing/2014/main" id="{32AD98CC-AF05-D470-A679-10D6667047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2734" y="2804953"/>
                <a:ext cx="2157969" cy="1227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2F517094-E8AA-CB4F-2E8E-DEC33A75E5B1}"/>
                  </a:ext>
                </a:extLst>
              </p14:cNvPr>
              <p14:cNvContentPartPr/>
              <p14:nvPr/>
            </p14:nvContentPartPr>
            <p14:xfrm rot="-5400000" flipV="1">
              <a:off x="5790126" y="6214883"/>
              <a:ext cx="386978" cy="15533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2F517094-E8AA-CB4F-2E8E-DEC33A75E5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-5400000" flipV="1">
                <a:off x="5772144" y="5438233"/>
                <a:ext cx="422583" cy="155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5">
                <a:extLst>
                  <a:ext uri="{FF2B5EF4-FFF2-40B4-BE49-F238E27FC236}">
                    <a16:creationId xmlns:a16="http://schemas.microsoft.com/office/drawing/2014/main" id="{AFFAC86E-09BC-B56A-9828-9CDC5563E288}"/>
                  </a:ext>
                </a:extLst>
              </p14:cNvPr>
              <p14:cNvContentPartPr/>
              <p14:nvPr/>
            </p14:nvContentPartPr>
            <p14:xfrm rot="1080000" flipV="1">
              <a:off x="10559578" y="5327737"/>
              <a:ext cx="309109" cy="160145"/>
            </p14:xfrm>
          </p:contentPart>
        </mc:Choice>
        <mc:Fallback xmlns="">
          <p:pic>
            <p:nvPicPr>
              <p:cNvPr id="17" name="Ink 15">
                <a:extLst>
                  <a:ext uri="{FF2B5EF4-FFF2-40B4-BE49-F238E27FC236}">
                    <a16:creationId xmlns:a16="http://schemas.microsoft.com/office/drawing/2014/main" id="{AFFAC86E-09BC-B56A-9828-9CDC5563E2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080000" flipV="1">
                <a:off x="10541586" y="-2519368"/>
                <a:ext cx="344734" cy="160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85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7BFFC5-1D0E-BFB8-854D-65C0439709CC}"/>
              </a:ext>
            </a:extLst>
          </p:cNvPr>
          <p:cNvSpPr txBox="1"/>
          <p:nvPr/>
        </p:nvSpPr>
        <p:spPr>
          <a:xfrm>
            <a:off x="5253430" y="43686"/>
            <a:ext cx="1677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Credit Page</a:t>
            </a:r>
            <a:endParaRPr lang="fr-FR" dirty="0">
              <a:ea typeface="+mn-lt"/>
              <a:cs typeface="+mn-lt"/>
            </a:endParaRPr>
          </a:p>
        </p:txBody>
      </p:sp>
      <p:pic>
        <p:nvPicPr>
          <p:cNvPr id="9" name="Espace réservé du contenu 8" descr="A close-up of a credit card&#10;&#10;Description automatically generated">
            <a:extLst>
              <a:ext uri="{FF2B5EF4-FFF2-40B4-BE49-F238E27FC236}">
                <a16:creationId xmlns:a16="http://schemas.microsoft.com/office/drawing/2014/main" id="{70CE2E98-999C-066F-E94C-DBC83F597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45" y="561324"/>
            <a:ext cx="10668114" cy="607234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650352-6E28-23A3-8820-9B3890AB141B}"/>
                  </a:ext>
                </a:extLst>
              </p14:cNvPr>
              <p14:cNvContentPartPr/>
              <p14:nvPr/>
            </p14:nvContentPartPr>
            <p14:xfrm>
              <a:off x="10998278" y="1255578"/>
              <a:ext cx="553471" cy="14154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650352-6E28-23A3-8820-9B3890AB14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0285" y="562032"/>
                <a:ext cx="589098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EC261AF-00B0-D181-30E6-F18EBF47705B}"/>
              </a:ext>
            </a:extLst>
          </p:cNvPr>
          <p:cNvSpPr txBox="1"/>
          <p:nvPr/>
        </p:nvSpPr>
        <p:spPr>
          <a:xfrm>
            <a:off x="11356395" y="905435"/>
            <a:ext cx="946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Back to home page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4859FF-F56E-697B-336D-0AE7BB2CA505}"/>
                  </a:ext>
                </a:extLst>
              </p14:cNvPr>
              <p14:cNvContentPartPr/>
              <p14:nvPr/>
            </p14:nvContentPartPr>
            <p14:xfrm>
              <a:off x="10969969" y="6110674"/>
              <a:ext cx="459788" cy="1415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4859FF-F56E-697B-336D-0AE7BB2CA5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51980" y="5402974"/>
                <a:ext cx="495405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EF115D-7435-65EA-408C-3A3F04D6305E}"/>
              </a:ext>
            </a:extLst>
          </p:cNvPr>
          <p:cNvSpPr txBox="1"/>
          <p:nvPr/>
        </p:nvSpPr>
        <p:spPr>
          <a:xfrm>
            <a:off x="11002532" y="5653171"/>
            <a:ext cx="13962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Mute/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Turn on music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2797BC-3A07-182D-D335-FD28FC14A5B3}"/>
                  </a:ext>
                </a:extLst>
              </p14:cNvPr>
              <p14:cNvContentPartPr/>
              <p14:nvPr/>
            </p14:nvContentPartPr>
            <p14:xfrm>
              <a:off x="2650459" y="5545308"/>
              <a:ext cx="1051889" cy="1051889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2797BC-3A07-182D-D335-FD28FC14A5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32826" y="5527315"/>
                <a:ext cx="1087516" cy="1087516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CB26CA3-742A-1221-0906-98A7E2C40F44}"/>
              </a:ext>
            </a:extLst>
          </p:cNvPr>
          <p:cNvSpPr txBox="1"/>
          <p:nvPr/>
        </p:nvSpPr>
        <p:spPr>
          <a:xfrm>
            <a:off x="3645211" y="6504199"/>
            <a:ext cx="2906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 email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3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DDCC1-132A-9B97-65C3-A07E0A6767EE}"/>
              </a:ext>
            </a:extLst>
          </p:cNvPr>
          <p:cNvSpPr txBox="1"/>
          <p:nvPr/>
        </p:nvSpPr>
        <p:spPr>
          <a:xfrm>
            <a:off x="5062931" y="126403"/>
            <a:ext cx="2065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Login Page</a:t>
            </a:r>
            <a:endParaRPr lang="fr-FR" dirty="0">
              <a:ea typeface="+mn-lt"/>
              <a:cs typeface="+mn-lt"/>
            </a:endParaRPr>
          </a:p>
        </p:txBody>
      </p:sp>
      <p:pic>
        <p:nvPicPr>
          <p:cNvPr id="2" name="Image 1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0FE21345-4E13-B94E-BB7F-372EC321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92" y="617312"/>
            <a:ext cx="10713027" cy="6013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CC5FC-676D-2B99-9BF9-86C90A8D9024}"/>
              </a:ext>
            </a:extLst>
          </p:cNvPr>
          <p:cNvSpPr txBox="1"/>
          <p:nvPr/>
        </p:nvSpPr>
        <p:spPr>
          <a:xfrm>
            <a:off x="11356395" y="905435"/>
            <a:ext cx="946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Back to home page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8AE7DD-1194-7C1E-7837-BDF6DBF1D35E}"/>
                  </a:ext>
                </a:extLst>
              </p14:cNvPr>
              <p14:cNvContentPartPr/>
              <p14:nvPr/>
            </p14:nvContentPartPr>
            <p14:xfrm>
              <a:off x="11153981" y="1298042"/>
              <a:ext cx="315325" cy="1415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8AE7DD-1194-7C1E-7837-BDF6DBF1D3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6004" y="590342"/>
                <a:ext cx="350920" cy="14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F36F1D-A638-6D16-5519-5B286E61E9DC}"/>
                  </a:ext>
                </a:extLst>
              </p14:cNvPr>
              <p14:cNvContentPartPr/>
              <p14:nvPr/>
            </p14:nvContentPartPr>
            <p14:xfrm>
              <a:off x="6893386" y="4143157"/>
              <a:ext cx="4600645" cy="1415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F36F1D-A638-6D16-5519-5B286E61E9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5388" y="3435457"/>
                <a:ext cx="4636281" cy="14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FB14C6-476C-A6DF-7796-FA020678966A}"/>
                  </a:ext>
                </a:extLst>
              </p14:cNvPr>
              <p14:cNvContentPartPr/>
              <p14:nvPr/>
            </p14:nvContentPartPr>
            <p14:xfrm>
              <a:off x="11153981" y="6223912"/>
              <a:ext cx="332132" cy="1415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FB14C6-476C-A6DF-7796-FA02067896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36008" y="5530366"/>
                <a:ext cx="367718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0BBECC-2026-4290-85BD-F53886E5528D}"/>
              </a:ext>
            </a:extLst>
          </p:cNvPr>
          <p:cNvSpPr txBox="1"/>
          <p:nvPr/>
        </p:nvSpPr>
        <p:spPr>
          <a:xfrm>
            <a:off x="10993568" y="5706960"/>
            <a:ext cx="13962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Mute/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Turn on music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781DBF-06AB-FD40-E299-0622C6184998}"/>
                  </a:ext>
                </a:extLst>
              </p14:cNvPr>
              <p14:cNvContentPartPr/>
              <p14:nvPr/>
            </p14:nvContentPartPr>
            <p14:xfrm>
              <a:off x="6637177" y="4715660"/>
              <a:ext cx="5055513" cy="4423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781DBF-06AB-FD40-E299-0622C61849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19178" y="4697680"/>
                <a:ext cx="5091151" cy="4779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C1B7C34-FBC3-B8DC-86A2-4F3DB355B5E8}"/>
              </a:ext>
            </a:extLst>
          </p:cNvPr>
          <p:cNvSpPr txBox="1"/>
          <p:nvPr/>
        </p:nvSpPr>
        <p:spPr>
          <a:xfrm>
            <a:off x="11321553" y="3500051"/>
            <a:ext cx="9483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 stage</a:t>
            </a:r>
          </a:p>
          <a:p>
            <a:r>
              <a:rPr lang="en-US" dirty="0">
                <a:ea typeface="Calibri"/>
                <a:cs typeface="Calibri"/>
              </a:rPr>
              <a:t>Game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F8502-2A36-18E9-A19D-BA9EE7AA876D}"/>
              </a:ext>
            </a:extLst>
          </p:cNvPr>
          <p:cNvSpPr txBox="1"/>
          <p:nvPr/>
        </p:nvSpPr>
        <p:spPr>
          <a:xfrm>
            <a:off x="11314009" y="4480932"/>
            <a:ext cx="9483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 register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0DDD10-8530-A657-D399-2D70A963826D}"/>
              </a:ext>
            </a:extLst>
          </p:cNvPr>
          <p:cNvSpPr txBox="1"/>
          <p:nvPr/>
        </p:nvSpPr>
        <p:spPr>
          <a:xfrm>
            <a:off x="4857392" y="85582"/>
            <a:ext cx="1952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Register Page</a:t>
            </a:r>
            <a:endParaRPr lang="fr-FR" dirty="0">
              <a:ea typeface="+mn-lt"/>
              <a:cs typeface="+mn-lt"/>
            </a:endParaRPr>
          </a:p>
        </p:txBody>
      </p:sp>
      <p:pic>
        <p:nvPicPr>
          <p:cNvPr id="2" name="Content Placeholder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55ECD94-D50F-FEF7-4578-7C3F92B95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214" y="606312"/>
            <a:ext cx="10613569" cy="59667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2E2AC-B75E-9201-0C64-2931D7E64523}"/>
              </a:ext>
            </a:extLst>
          </p:cNvPr>
          <p:cNvSpPr txBox="1"/>
          <p:nvPr/>
        </p:nvSpPr>
        <p:spPr>
          <a:xfrm>
            <a:off x="11356395" y="905435"/>
            <a:ext cx="946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Back to home page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3838F5-BAD8-8C05-35E5-6C0AEDA8C31C}"/>
                  </a:ext>
                </a:extLst>
              </p14:cNvPr>
              <p14:cNvContentPartPr/>
              <p14:nvPr/>
            </p14:nvContentPartPr>
            <p14:xfrm>
              <a:off x="11125671" y="1298042"/>
              <a:ext cx="304419" cy="1415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3838F5-BAD8-8C05-35E5-6C0AEDA8C3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7701" y="590342"/>
                <a:ext cx="340000" cy="14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51AAEC-CFC2-3E6E-9335-A1701599B407}"/>
                  </a:ext>
                </a:extLst>
              </p14:cNvPr>
              <p14:cNvContentPartPr/>
              <p14:nvPr/>
            </p14:nvContentPartPr>
            <p14:xfrm>
              <a:off x="6879231" y="4143157"/>
              <a:ext cx="4740537" cy="1415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51AAEC-CFC2-3E6E-9335-A1701599B4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1592" y="3435457"/>
                <a:ext cx="4776175" cy="14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953383-670D-127D-5D71-FB24D9A24940}"/>
                  </a:ext>
                </a:extLst>
              </p14:cNvPr>
              <p14:cNvContentPartPr/>
              <p14:nvPr/>
            </p14:nvContentPartPr>
            <p14:xfrm>
              <a:off x="11168136" y="6223912"/>
              <a:ext cx="355343" cy="1415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953383-670D-127D-5D71-FB24D9A249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0513" y="5530366"/>
                <a:ext cx="390949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D819232-910C-79C0-BABA-ECE8885C5C02}"/>
              </a:ext>
            </a:extLst>
          </p:cNvPr>
          <p:cNvSpPr txBox="1"/>
          <p:nvPr/>
        </p:nvSpPr>
        <p:spPr>
          <a:xfrm>
            <a:off x="11022414" y="5644207"/>
            <a:ext cx="13962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Mute/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Turn on music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66B21-B15E-86B2-7CBE-DD7989FCB1F7}"/>
              </a:ext>
            </a:extLst>
          </p:cNvPr>
          <p:cNvSpPr txBox="1"/>
          <p:nvPr/>
        </p:nvSpPr>
        <p:spPr>
          <a:xfrm>
            <a:off x="11288535" y="3236258"/>
            <a:ext cx="9483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 stage</a:t>
            </a:r>
          </a:p>
          <a:p>
            <a:r>
              <a:rPr lang="en-US" dirty="0">
                <a:ea typeface="Calibri"/>
                <a:cs typeface="Calibri"/>
              </a:rPr>
              <a:t>Game page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47855A-7311-781B-07C0-FA6C23BBA510}"/>
                  </a:ext>
                </a:extLst>
              </p14:cNvPr>
              <p14:cNvContentPartPr/>
              <p14:nvPr/>
            </p14:nvContentPartPr>
            <p14:xfrm>
              <a:off x="7259912" y="4645758"/>
              <a:ext cx="4209005" cy="368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47855A-7311-781B-07C0-FA6C23BBA5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41914" y="4628137"/>
                <a:ext cx="4244641" cy="403841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65D0FC6-22A3-CAAA-A60F-E3CDCDFB891A}"/>
              </a:ext>
            </a:extLst>
          </p:cNvPr>
          <p:cNvSpPr txBox="1"/>
          <p:nvPr/>
        </p:nvSpPr>
        <p:spPr>
          <a:xfrm>
            <a:off x="11428112" y="4504056"/>
            <a:ext cx="8068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To 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9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C0577-6892-B1F4-8D97-74C7FE8A79A9}"/>
              </a:ext>
            </a:extLst>
          </p:cNvPr>
          <p:cNvSpPr txBox="1"/>
          <p:nvPr/>
        </p:nvSpPr>
        <p:spPr>
          <a:xfrm>
            <a:off x="4597698" y="141341"/>
            <a:ext cx="2992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Stage Game Page</a:t>
            </a:r>
            <a:endParaRPr lang="fr-FR" dirty="0">
              <a:ea typeface="+mn-lt"/>
              <a:cs typeface="+mn-lt"/>
            </a:endParaRPr>
          </a:p>
        </p:txBody>
      </p:sp>
      <p:pic>
        <p:nvPicPr>
          <p:cNvPr id="3" name="Image 2" descr="Une image contenant texte, diagramme, capture d’écran, Police&#10;&#10;Description générée automatiquement">
            <a:extLst>
              <a:ext uri="{FF2B5EF4-FFF2-40B4-BE49-F238E27FC236}">
                <a16:creationId xmlns:a16="http://schemas.microsoft.com/office/drawing/2014/main" id="{4561E6DF-588E-AAF0-7025-C3363049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32" y="692543"/>
            <a:ext cx="10239053" cy="57597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C0510B-A58D-94BA-E395-FDBD53B3D157}"/>
                  </a:ext>
                </a:extLst>
              </p14:cNvPr>
              <p14:cNvContentPartPr/>
              <p14:nvPr/>
            </p14:nvContentPartPr>
            <p14:xfrm>
              <a:off x="7473733" y="3605275"/>
              <a:ext cx="3820329" cy="1415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C0510B-A58D-94BA-E395-FDBD53B3D1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5735" y="2911729"/>
                <a:ext cx="3855966" cy="14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003592-29DA-8AD2-209D-602FCAAEAE78}"/>
                  </a:ext>
                </a:extLst>
              </p14:cNvPr>
              <p14:cNvContentPartPr/>
              <p14:nvPr/>
            </p14:nvContentPartPr>
            <p14:xfrm>
              <a:off x="893063" y="1793460"/>
              <a:ext cx="522416" cy="1415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003592-29DA-8AD2-209D-602FCAAEAE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5073" y="1085760"/>
                <a:ext cx="558035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0012E45-0318-EFA9-DCBB-475D0B6B9825}"/>
              </a:ext>
            </a:extLst>
          </p:cNvPr>
          <p:cNvSpPr txBox="1"/>
          <p:nvPr/>
        </p:nvSpPr>
        <p:spPr>
          <a:xfrm>
            <a:off x="-55203" y="1346121"/>
            <a:ext cx="11432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Display pause page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73FC0-8E43-1A13-DB65-8F14A5FBBFE1}"/>
              </a:ext>
            </a:extLst>
          </p:cNvPr>
          <p:cNvSpPr txBox="1"/>
          <p:nvPr/>
        </p:nvSpPr>
        <p:spPr>
          <a:xfrm>
            <a:off x="11294114" y="3255603"/>
            <a:ext cx="7218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Start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2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9D322837-6C09-AAA5-4721-03D0E83C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9" y="449274"/>
            <a:ext cx="11056696" cy="618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787ADA-00B2-2AA3-0BFC-FA30D7ABA244}"/>
              </a:ext>
            </a:extLst>
          </p:cNvPr>
          <p:cNvSpPr txBox="1"/>
          <p:nvPr/>
        </p:nvSpPr>
        <p:spPr>
          <a:xfrm>
            <a:off x="4955400" y="85582"/>
            <a:ext cx="22847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Game Page</a:t>
            </a:r>
            <a:endParaRPr lang="fr-FR"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5A6EEF-BCF6-7458-6755-53DDF1D46AA8}"/>
                  </a:ext>
                </a:extLst>
              </p14:cNvPr>
              <p14:cNvContentPartPr/>
              <p14:nvPr/>
            </p14:nvContentPartPr>
            <p14:xfrm>
              <a:off x="304319" y="1524519"/>
              <a:ext cx="544968" cy="14154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5A6EEF-BCF6-7458-6755-53DDF1D46A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333" y="830973"/>
                <a:ext cx="580580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ED1DE3-5BBD-774E-9471-D98B1074565F}"/>
              </a:ext>
            </a:extLst>
          </p:cNvPr>
          <p:cNvSpPr txBox="1"/>
          <p:nvPr/>
        </p:nvSpPr>
        <p:spPr>
          <a:xfrm>
            <a:off x="-73132" y="1157862"/>
            <a:ext cx="11432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Display pause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8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945D555-AAEB-3C3A-A89B-A9C73CC3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9" y="441604"/>
            <a:ext cx="11286299" cy="6328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BE37E8-E7DA-D7E3-7B31-03B530BE7E99}"/>
              </a:ext>
            </a:extLst>
          </p:cNvPr>
          <p:cNvSpPr txBox="1"/>
          <p:nvPr/>
        </p:nvSpPr>
        <p:spPr>
          <a:xfrm>
            <a:off x="4857392" y="85582"/>
            <a:ext cx="255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Game Page Dead Screen</a:t>
            </a:r>
            <a:endParaRPr lang="fr-FR" dirty="0">
              <a:ea typeface="Calibri" panose="020F0502020204030204"/>
              <a:cs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15">
                <a:extLst>
                  <a:ext uri="{FF2B5EF4-FFF2-40B4-BE49-F238E27FC236}">
                    <a16:creationId xmlns:a16="http://schemas.microsoft.com/office/drawing/2014/main" id="{F84E3EFC-BE40-F440-A3C5-CAFDDF1354F7}"/>
                  </a:ext>
                </a:extLst>
              </p14:cNvPr>
              <p14:cNvContentPartPr/>
              <p14:nvPr/>
            </p14:nvContentPartPr>
            <p14:xfrm flipV="1">
              <a:off x="2268529" y="4525287"/>
              <a:ext cx="884085" cy="48336"/>
            </p14:xfrm>
          </p:contentPart>
        </mc:Choice>
        <mc:Fallback xmlns="">
          <p:pic>
            <p:nvPicPr>
              <p:cNvPr id="5" name="Ink 15">
                <a:extLst>
                  <a:ext uri="{FF2B5EF4-FFF2-40B4-BE49-F238E27FC236}">
                    <a16:creationId xmlns:a16="http://schemas.microsoft.com/office/drawing/2014/main" id="{F84E3EFC-BE40-F440-A3C5-CAFDDF1354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2250531" y="2108487"/>
                <a:ext cx="919722" cy="48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15">
                <a:extLst>
                  <a:ext uri="{FF2B5EF4-FFF2-40B4-BE49-F238E27FC236}">
                    <a16:creationId xmlns:a16="http://schemas.microsoft.com/office/drawing/2014/main" id="{EC3CC5F8-0FA9-43EC-8930-21C5BED5777D}"/>
                  </a:ext>
                </a:extLst>
              </p14:cNvPr>
              <p14:cNvContentPartPr/>
              <p14:nvPr/>
            </p14:nvContentPartPr>
            <p14:xfrm>
              <a:off x="9010500" y="4526863"/>
              <a:ext cx="962017" cy="72890"/>
            </p14:xfrm>
          </p:contentPart>
        </mc:Choice>
        <mc:Fallback xmlns="">
          <p:pic>
            <p:nvPicPr>
              <p:cNvPr id="7" name="Ink 15">
                <a:extLst>
                  <a:ext uri="{FF2B5EF4-FFF2-40B4-BE49-F238E27FC236}">
                    <a16:creationId xmlns:a16="http://schemas.microsoft.com/office/drawing/2014/main" id="{EC3CC5F8-0FA9-43EC-8930-21C5BED577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92505" y="882363"/>
                <a:ext cx="997647" cy="7289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23">
            <a:extLst>
              <a:ext uri="{FF2B5EF4-FFF2-40B4-BE49-F238E27FC236}">
                <a16:creationId xmlns:a16="http://schemas.microsoft.com/office/drawing/2014/main" id="{865EEF87-9670-0ED4-5985-E67A52E23769}"/>
              </a:ext>
            </a:extLst>
          </p:cNvPr>
          <p:cNvSpPr txBox="1"/>
          <p:nvPr/>
        </p:nvSpPr>
        <p:spPr>
          <a:xfrm>
            <a:off x="844294" y="4202816"/>
            <a:ext cx="13642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Start a new game</a:t>
            </a:r>
            <a:endParaRPr lang="fr-FR" dirty="0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47E8CA50-713F-209A-BE95-E50FFA728361}"/>
              </a:ext>
            </a:extLst>
          </p:cNvPr>
          <p:cNvSpPr txBox="1"/>
          <p:nvPr/>
        </p:nvSpPr>
        <p:spPr>
          <a:xfrm>
            <a:off x="9970974" y="4133543"/>
            <a:ext cx="13642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To the settings page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6E50CD-9279-1BA9-81F0-F446F14988BF}"/>
                  </a:ext>
                </a:extLst>
              </p14:cNvPr>
              <p14:cNvContentPartPr/>
              <p14:nvPr/>
            </p14:nvContentPartPr>
            <p14:xfrm>
              <a:off x="10872495" y="6379615"/>
              <a:ext cx="366414" cy="1415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6E50CD-9279-1BA9-81F0-F446F14988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54516" y="5686069"/>
                <a:ext cx="402013" cy="1415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F12F39-93B1-B28F-FC3D-B6C6855B4BCB}"/>
              </a:ext>
            </a:extLst>
          </p:cNvPr>
          <p:cNvSpPr txBox="1"/>
          <p:nvPr/>
        </p:nvSpPr>
        <p:spPr>
          <a:xfrm>
            <a:off x="9137873" y="6065547"/>
            <a:ext cx="2256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Mute/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Turn on 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6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SANTAFALL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SANTAFALL</dc:title>
  <dc:creator>Chisom Ubah</dc:creator>
  <cp:revision>455</cp:revision>
  <dcterms:created xsi:type="dcterms:W3CDTF">2023-11-03T11:13:19Z</dcterms:created>
  <dcterms:modified xsi:type="dcterms:W3CDTF">2023-11-05T08:54:18Z</dcterms:modified>
</cp:coreProperties>
</file>