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0084-E2FB-453F-B0F6-DFB2D82FDE86}" v="210" dt="2023-11-03T11:28:43.745"/>
    <p1510:client id="{4C059668-735F-4A61-934E-8B97FCD96F0A}" v="464" dt="2023-11-04T12:01:20.102"/>
    <p1510:client id="{4C3516B8-0E84-4095-9F32-EAA7FC98F01B}" v="180" dt="2023-11-03T11:51:47.465"/>
    <p1510:client id="{63F42806-3DCE-4AD5-980C-6668AFAEA03F}" v="839" dt="2023-11-05T16:02:52.780"/>
    <p1510:client id="{67F7B85F-43F5-48E0-A39E-D6520340AF8F}" v="15" dt="2023-11-03T16:23:34.529"/>
    <p1510:client id="{81B78733-4CD4-4E3F-941C-B14CBD33D108}" v="472" dt="2023-11-04T04:04:18.494"/>
    <p1510:client id="{8BF4ABB7-27F8-4E01-918A-DBA65354D29A}" v="831" dt="2023-11-03T16:18:30.157"/>
    <p1510:client id="{9C0E31E6-0DB8-4D31-8365-7AD2194A7D21}" v="7" dt="2023-11-03T11:26:35.650"/>
    <p1510:client id="{A9F0FA41-77D7-4701-BD7A-2AA37130DA0C}" v="100" dt="2023-11-05T08:54:09.502"/>
    <p1510:client id="{CA7C39FB-9BC5-493E-A056-E2667310495F}" v="38" dt="2023-11-03T11:22:55.259"/>
    <p1510:client id="{E126AE42-4604-4B08-87F1-DD395D37F445}" v="633" dt="2023-11-04T10:30:26.911"/>
    <p1510:client id="{EF6FF7C3-C628-4A7D-AD6B-61595AEC0300}" v="117" dt="2023-11-05T16:29:4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11376 8623 16383 0 0,'-4'0'0'0'0,"-11"0"0"0"0,-8 0 0 0 0,-8 0 0 0 0,-9 0 0 0 0,-15 0 0 0 0,-26 0 0 0 0,-17 0 0 0 0,-39 0 0 0 0,-35 0 0 0 0,-30 0 0 0 0,-27 0 0 0 0,-19 0 0 0 0,-15 0 0 0 0,-6 0 0 0 0,19 0 0 0 0,16 0 0 0 0,24 0 0 0 0,21 0 0 0 0,-2 0 0 0 0,-3 0 0 0 0,11 0 0 0 0,13 0 0 0 0,3 0 0 0 0,8 0 0 0 0,17 0 0 0 0,24 0 0 0 0,22 0 0 0 0,19 0 0 0 0,14 0 0 0 0,11 0 0 0 0,12 0 0 0 0,7 0 0 0 0,5 0 0 0 0,3 0 0 0 0,1 0 0 0 0,-5 0 0 0 0,-6 0 0 0 0,-7 0 0 0 0,0 0 0 0 0,2 0 0 0 0,3 0 0 0 0,4 0 0 0 0,-7 0 0 0 0,0 0 0 0 0,-12 0 0 0 0,-7 0 0 0 0,3 0 0 0 0,1 0 0 0 0,2 0 0 0 0,-1 0 0 0 0,6 0 0 0 0,1 0 0 0 0,0 0 0 0 0,3 0 0 0 0,5 0 0 0 0,3 0 0 0 0,5 0 0 0 0,2 0 0 0 0,-3 0 0 0 0,0 0 0 0 0,0 0 0 0 0,-7 0 0 0 0,-13 0 0 0 0,-3 0 0 0 0,-5 0 0 0 0,6 0 0 0 0,1 0 0 0 0,1 0 0 0 0,6 0 0 0 0,4 0 0 0 0,11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5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9537 10278 16383 0 0,'-2'0'0'0'0,"-7"0"0"0"0,-4 0 0 0 0,-6 0 0 0 0,-8 0 0 0 0,-9 0 0 0 0,-12 0 0 0 0,-7 0 0 0 0,-4 0 0 0 0,-3 0 0 0 0,-1 0 0 0 0,-2 0 0 0 0,0 0 0 0 0,7 0 0 0 0,5 0 0 0 0,4 0 0 0 0,4 0 0 0 0,6 0 0 0 0,0 0 0 0 0,0 0 0 0 0,-1 0 0 0 0,-2 0 0 0 0,-1 0 0 0 0,-1 0 0 0 0,-8 0 0 0 0,-2 0 0 0 0,-11 0 0 0 0,-7 0 0 0 0,-5 0 0 0 0,-5 0 0 0 0,1 0 0 0 0,5 0 0 0 0,13 0 0 0 0,12 0 0 0 0,10 0 0 0 0,10 0 0 0 0,7 0 0 0 0,7 0 0 0 0,5 0 0 0 0,2 0 0 0 0,3 0 0 0 0,-3 0 0 0 0,0 0 0 0 0,0 0 0 0 0,-2 0 0 0 0,-2 0 0 0 0,-1 0 0 0 0,-1 0 0 0 0,-1 0 0 0 0,-3 0 0 0 0,-4 0 0 0 0,2 0 0 0 0,-7 0 0 0 0,0 0 0 0 0,3 0 0 0 0,4 0 0 0 0,3 0 0 0 0,2 0 0 0 0,0 0 0 0 0,-2 0 0 0 0,0 0 0 0 0,2 0 0 0 0,0 0 0 0 0,0 0 0 0 0,-2 0 0 0 0,4 0 0 0 0,-2 0 0 0 0,5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6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6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7:30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8302 9114 16383 0 0,'-1'0'0'0'0,"-3"0"0"0"0,-2 0 0 0 0,-3 0 0 0 0,-4 0 0 0 0,-3 0 0 0 0,-7 0 0 0 0,-2 0 0 0 0,-3 0 0 0 0,0 0 0 0 0,-2 0 0 0 0,0 0 0 0 0,0 0 0 0 0,3 0 0 0 0,2 0 0 0 0,2 0 0 0 0,2 0 0 0 0,3 0 0 0 0,0 0 0 0 0,0 0 0 0 0,-1 0 0 0 0,0 0 0 0 0,-1 0 0 0 0,-1 0 0 0 0,-3 0 0 0 0,-1 0 0 0 0,-5 0 0 0 0,-4 0 0 0 0,-2 0 0 0 0,-2 0 0 0 0,0 0 0 0 0,3 0 0 0 0,6 0 0 0 0,5 0 0 0 0,5 0 0 0 0,5 0 0 0 0,2 0 0 0 0,5 0 0 0 0,1 0 0 0 0,1 0 0 0 0,2 0 0 0 0,-2 0 0 0 0,1 0 0 0 0,-1 0 0 0 0,-1 0 0 0 0,0 0 0 0 0,-1 0 0 0 0,0 0 0 0 0,-1 0 0 0 0,-2 0 0 0 0,-1 0 0 0 0,1 0 0 0 0,-4 0 0 0 0,1 0 0 0 0,1 0 0 0 0,1 0 0 0 0,3 0 0 0 0,0 0 0 0 0,0 0 0 0 0,-1 0 0 0 0,0 0 0 0 0,1 0 0 0 0,0 0 0 0 0,0 0 0 0 0,0 0 0 0 0,1 0 0 0 0,-1 0 0 0 0,2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7:32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8085 16251 16383 0 0,'-1'0'0'0'0,"-2"0"0"0"0,-2 0 0 0 0,-2 0 0 0 0,-3 0 0 0 0,-4 0 0 0 0,-3 0 0 0 0,-4 0 0 0 0,-1 0 0 0 0,-1 0 0 0 0,0 0 0 0 0,-1 0 0 0 0,0 0 0 0 0,2 0 0 0 0,2 0 0 0 0,2 0 0 0 0,2 0 0 0 0,1 0 0 0 0,0 0 0 0 0,1 0 0 0 0,-1 0 0 0 0,-1 0 0 0 0,1 0 0 0 0,-2 0 0 0 0,-2 0 0 0 0,-1 0 0 0 0,-4 0 0 0 0,-3 0 0 0 0,-1 0 0 0 0,-3 0 0 0 0,1 0 0 0 0,2 0 0 0 0,4 0 0 0 0,5 0 0 0 0,4 0 0 0 0,4 0 0 0 0,2 0 0 0 0,3 0 0 0 0,1 0 0 0 0,1 0 0 0 0,2 0 0 0 0,-2 0 0 0 0,0 0 0 0 0,0 0 0 0 0,0 0 0 0 0,-1 0 0 0 0,-1 0 0 0 0,0 0 0 0 0,0 0 0 0 0,-2 0 0 0 0,0 0 0 0 0,-1 0 0 0 0,-1 0 0 0 0,-1 0 0 0 0,1 0 0 0 0,2 0 0 0 0,1 0 0 0 0,1 0 0 0 0,-1 0 0 0 0,0 0 0 0 0,0 0 0 0 0,1 0 0 0 0,0 0 0 0 0,-1 0 0 0 0,0 0 0 0 0,2 0 0 0 0,-2 0 0 0 0,3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27437 9021 16383 0 0,'3'0'0'0'0,"5"0"0"0"0,7 0 0 0 0,4 0 0 0 0,3 0 0 0 0,0 0 0 0 0,0 0 0 0 0,-1 0 0 0 0,0 0 0 0 0,-1 0 0 0 0,0 0 0 0 0,-4 0 0 0 0,2 0 0 0 0,5 0 0 0 0,4 0 0 0 0,2 0 0 0 0,4 0 0 0 0,2 0 0 0 0,-4 0 0 0 0,-2 0 0 0 0,-4 0 0 0 0,-3 0 0 0 0,-1 0 0 0 0,-2 0 0 0 0,0 0 0 0 0,0 0 0 0 0,-1 0 0 0 0,1 0 0 0 0,0 0 0 0 0,-1 0 0 0 0,1 0 0 0 0,1 0 0 0 0,-1 0 0 0 0,-4 0 0 0 0,0 0 0 0 0,0 0 0 0 0,-2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27384 13380 16383 0 0,'7'0'0'0'0,"9"0"0"0"0,8 0 0 0 0,27 0 0 0 0,11 0 0 0 0,2 0 0 0 0,4 0 0 0 0,10 0 0 0 0,-2 0 0 0 0,-7 0 0 0 0,-8 0 0 0 0,-8 0 0 0 0,-6 0 0 0 0,-5 0 0 0 0,-3 0 0 0 0,-1 0 0 0 0,0 0 0 0 0,-7 0 0 0 0,-2 0 0 0 0,1 0 0 0 0,2 0 0 0 0,2 0 0 0 0,2 0 0 0 0,2 0 0 0 0,1 0 0 0 0,0 0 0 0 0,1 0 0 0 0,-1 0 0 0 0,-6 0 0 0 0,-8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15:19:5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10623 13057 16383 0 0,'4'3'0'0'0,"3"3"0"0"0,2 2 0 0 0,2 1 0 0 0,1 1 0 0 0,1 0 0 0 0,-1 0 0 0 0,0 0 0 0 0,2 2 0 0 0,3 1 0 0 0,5 6 0 0 0,6 3 0 0 0,4 4 0 0 0,8 7 0 0 0,5 4 0 0 0,2 2 0 0 0,-1-3 0 0 0,-7-3 0 0 0,-7-6 0 0 0,-4-5 0 0 0,-6-4 0 0 0,-5-4 0 0 0,-1 0 0 0 0,1-1 0 0 0,1 2 0 0 0,0-1 0 0 0,0 1 0 0 0,0 0 0 0 0,0-1 0 0 0,-1 1 0 0 0,1-1 0 0 0,1 2 0 0 0,1 0 0 0 0,1 2 0 0 0,2 0 0 0 0,3 4 0 0 0,5 3 0 0 0,2 1 0 0 0,-1 1 0 0 0,-2-2 0 0 0,1 0 0 0 0,0 0 0 0 0,1 2 0 0 0,-1-2 0 0 0,4 3 0 0 0,-2-1 0 0 0,-5-4 0 0 0,-5-4 0 0 0,-5-3 0 0 0,0-3 0 0 0,-3 0 0 0 0,-1-2 0 0 0,6 6 0 0 0,3 2 0 0 0,-2-2 0 0 0,-1-1 0 0 0,-4-2 0 0 0,-1-2 0 0 0,2 2 0 0 0,3 2 0 0 0,2 3 0 0 0,3 1 0 0 0,2 2 0 0 0,0-1 0 0 0,-4-2 0 0 0,-4-3 0 0 0,-3-3 0 0 0,-2-1 0 0 0,-2-2 0 0 0,1 1 0 0 0,6 3 0 0 0,3 4 0 0 0,1 1 0 0 0,4 4 0 0 0,0-1 0 0 0,-1-1 0 0 0,-3-2 0 0 0,-4-3 0 0 0,-3-3 0 0 0,-1-1 0 0 0,-2-2 0 0 0,0 1 0 0 0,2 2 0 0 0,1 0 0 0 0,0 0 0 0 0,0 0 0 0 0,0 0 0 0 0,0-1 0 0 0,1 3 0 0 0,2 0 0 0 0,0 1 0 0 0,0-1 0 0 0,-3-1 0 0 0,2 0 0 0 0,-2-1 0 0 0,-3-2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4384 16383 0 0,'0'0'0'0'0,"7"0"0"0"0,9 0 0 0 0,8 0 0 0 0,0 0 0 0 0,3 0 0 0 0,3 0 0 0 0,4 0 0 0 0,2 0 0 0 0,2 0 0 0 0,1 0 0 0 0,1 0 0 0 0,0 0 0 0 0,0 0 0 0 0,-1 0 0 0 0,1 0 0 0 0,0 0 0 0 0,-1 0 0 0 0,1 0 0 0 0,-1 0 0 0 0,0 0 0 0 0,0 0 0 0 0,1 0 0 0 0,-1 0 0 0 0,-6 0 0 0 0,-3 0 0 0 0,-6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19764 9888 16383 0 0,'13'0'0'0'0,"10"0"0"0"0,14 0 0 0 0,14 0 0 0 0,9 0 0 0 0,16 0 0 0 0,18 0 0 0 0,13 0 0 0 0,20 0 0 0 0,32 0 0 0 0,21 0 0 0 0,24 0 0 0 0,9 0 0 0 0,12 0 0 0 0,-6 0 0 0 0,-15 0 0 0 0,-18 0 0 0 0,17 0 0 0 0,5 0 0 0 0,-7 0 0 0 0,-20 0 0 0 0,-13 0 0 0 0,-18 0 0 0 0,-22 0 0 0 0,-19 0 0 0 0,-16 0 0 0 0,-18 0 0 0 0,-9 0 0 0 0,-1 0 0 0 0,-2 0 0 0 0,-4 0 0 0 0,1 0 0 0 0,-4 0 0 0 0,1 0 0 0 0,4 0 0 0 0,-3 0 0 0 0,3 0 0 0 0,14 0 0 0 0,3 0 0 0 0,25 0 0 0 0,13 0 0 0 0,32 0 0 0 0,17 0 0 0 0,29 0 0 0 0,2 0 0 0 0,-14 0 0 0 0,13 0 0 0 0,-8 0 0 0 0,-5 0 0 0 0,-26 0 0 0 0,-27 0 0 0 0,-17 0 0 0 0,-8 0 0 0 0,-9 0 0 0 0,16 0 0 0 0,16 0 0 0 0,-2 0 0 0 0,16 0 0 0 0,9 0 0 0 0,-8 0 0 0 0,-9 0 0 0 0,10 0 0 0 0,-13 0 0 0 0,-14 0 0 0 0,-16 0 0 0 0,-7 0 0 0 0,-4 0 0 0 0,-6 0 0 0 0,14 0 0 0 0,5 0 0 0 0,20 0 0 0 0,12 0 0 0 0,18 0 0 0 0,-3 0 0 0 0,-2 0 0 0 0,-12 0 0 0 0,-12 0 0 0 0,-19 0 0 0 0,-3 0 0 0 0,-12 0 0 0 0,-8 0 0 0 0,14 0 0 0 0,14 0 0 0 0,16 0 0 0 0,6 0 0 0 0,-15 0 0 0 0,6 0 0 0 0,-6 0 0 0 0,-10 0 0 0 0,9 0 0 0 0,-3 0 0 0 0,-8 0 0 0 0,-2 0 0 0 0,-5 0 0 0 0,-9 0 0 0 0,-11 0 0 0 0,0 0 0 0 0,-1 0 0 0 0,-6 0 0 0 0,-10 0 0 0 0,-9 0 0 0 0,-5 0 0 0 0,-6 0 0 0 0,-2 0 0 0 0,-2 0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23627 8623 16383 0 0,'5'0'0'0'0,"7"0"0"0"0,6 0 0 0 0,11 0 0 0 0,10 0 0 0 0,9 0 0 0 0,16 0 0 0 0,13 0 0 0 0,13 0 0 0 0,17 0 0 0 0,11 0 0 0 0,5 0 0 0 0,7 0 0 0 0,2 0 0 0 0,-6 0 0 0 0,-10 0 0 0 0,-19 0 0 0 0,-16 0 0 0 0,-17 0 0 0 0,-14 0 0 0 0,-10 0 0 0 0,-7 0 0 0 0,-5 0 0 0 0,4 0 0 0 0,7 0 0 0 0,1 0 0 0 0,4 0 0 0 0,5 0 0 0 0,4 0 0 0 0,3 0 0 0 0,3 0 0 0 0,1 0 0 0 0,-5 0 0 0 0,-1 0 0 0 0,5 0 0 0 0,-2 0 0 0 0,4 0 0 0 0,-3 0 0 0 0,4 0 0 0 0,12 0 0 0 0,8 0 0 0 0,-5 0 0 0 0,-5 0 0 0 0,-4 0 0 0 0,-5 0 0 0 0,-1 0 0 0 0,-3 0 0 0 0,5 0 0 0 0,2 0 0 0 0,4 0 0 0 0,1 0 0 0 0,3 0 0 0 0,-1 0 0 0 0,-2 0 0 0 0,2 0 0 0 0,-2 0 0 0 0,-7 0 0 0 0,-5 0 0 0 0,-2 0 0 0 0,-6 0 0 0 0,4 0 0 0 0,3 0 0 0 0,1 0 0 0 0,27 0 0 0 0,18 0 0 0 0,12 0 0 0 0,38 0 0 0 0,7 0 0 0 0,-9 0 0 0 0,-14 0 0 0 0,-21 0 0 0 0,-15 0 0 0 0,-15 0 0 0 0,-17 0 0 0 0,-10 0 0 0 0,-5 0 0 0 0,3 0 0 0 0,-3 0 0 0 0,-6 0 0 0 0,-6 0 0 0 0,-6 0 0 0 0,-3 0 0 0 0,-3 0 0 0 0,-2 0 0 0 0,-5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13592 16383 0 0,'9'0'0'0'0,"11"0"0"0"0,11 0 0 0 0,8 0 0 0 0,6 0 0 0 0,4 0 0 0 0,2 0 0 0 0,1 0 0 0 0,1 0 0 0 0,-1 0 0 0 0,7 0 0 0 0,4 0 0 0 0,-2 0 0 0 0,-1 0 0 0 0,-4 0 0 0 0,-3 0 0 0 0,-1 0 0 0 0,-1 0 0 0 0,-1 0 0 0 0,-10 0 0 0 0,0 0 0 0 0,-2 0 0 0 0,3 0 0 0 0,2 0 0 0 0,-5 0 0 0 0,-10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19285 10772 16383 0 0,'1'1'0'0'0,"5"-1"0"0"0,10 2 0 0 0,0-1 0 0 0,5 1 0 0 0,17 1 0 0 0,21 3 0 0 0,23 1 0 0 0,24 3 0 0 0,23 1 0 0 0,3 1 0 0 0,3 1 0 0 0,2-1 0 0 0,-3 0 0 0 0,-13-2 0 0 0,-20 0 0 0 0,-21-3 0 0 0,-19-1 0 0 0,-13-2 0 0 0,-10-1 0 0 0,2 1 0 0 0,13 1 0 0 0,21 1 0 0 0,16 3 0 0 0,18 0 0 0 0,20 2 0 0 0,19 3 0 0 0,9 0 0 0 0,1 0 0 0 0,-12-1 0 0 0,-20-2 0 0 0,-19-1 0 0 0,-9-1 0 0 0,4 0 0 0 0,9 1 0 0 0,16 1 0 0 0,18 2 0 0 0,26 3 0 0 0,21 1 0 0 0,21 2 0 0 0,15 1 0 0 0,6 1 0 0 0,-18-1 0 0 0,-21-2 0 0 0,-2-2 0 0 0,16 3 0 0 0,-10-1 0 0 0,-2 0 0 0 0,27 2 0 0 0,-8-1 0 0 0,6 1 0 0 0,-14-1 0 0 0,-4-1 0 0 0,-24-2 0 0 0,-14-1 0 0 0,-21-1 0 0 0,-11-3 0 0 0,-22-1 0 0 0,-5 0 0 0 0,-9-1 0 0 0,10 0 0 0 0,-1 1 0 0 0,12 0 0 0 0,-2 1 0 0 0,-8-1 0 0 0,3 0 0 0 0,5 0 0 0 0,-3 1 0 0 0,15 0 0 0 0,11 1 0 0 0,-7 0 0 0 0,24 2 0 0 0,15 2 0 0 0,4-1 0 0 0,33 4 0 0 0,17 2 0 0 0,2-1 0 0 0,-14-1 0 0 0,16 2 0 0 0,3 0 0 0 0,-22-2 0 0 0,-22-2 0 0 0,-25-3 0 0 0,-3 1 0 0 0,-11-2 0 0 0,-6 0 0 0 0,-9 0 0 0 0,-3-2 0 0 0,-12 0 0 0 0,18 1 0 0 0,2 1 0 0 0,-15-2 0 0 0,-17-2 0 0 0,-28-1 0 0 0,-32-4 0 0 0,-31-3 0 0 0,-19-1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27675 4384 16383 0 0,'7'0'0'0'0,"9"0"0"0"0,8 0 0 0 0,7 0 0 0 0,4 0 0 0 0,4 0 0 0 0,2 0 0 0 0,0 0 0 0 0,6 0 0 0 0,10 0 0 0 0,0 0 0 0 0,-1 0 0 0 0,-5 0 0 0 0,-4 0 0 0 0,-3 0 0 0 0,-2 0 0 0 0,-2 0 0 0 0,-1 0 0 0 0,-1 0 0 0 0,1 0 0 0 0,-7 0 0 0 0,-9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19738 9702 16383 0 0,'6'0'0'0'0,"1"0"0"0"0,7 0 0 0 0,12 0 0 0 0,19 0 0 0 0,14 0 0 0 0,27 0 0 0 0,22 0 0 0 0,21 0 0 0 0,55 0 0 0 0,38 0 0 0 0,21 0 0 0 0,11 0 0 0 0,-1 0 0 0 0,8 0 0 0 0,8 0 0 0 0,5 0 0 0 0,-21 0 0 0 0,-17 0 0 0 0,-2 0 0 0 0,6 0 0 0 0,10 0 0 0 0,-13 0 0 0 0,-7 0 0 0 0,5 0 0 0 0,-19 0 0 0 0,-12 0 0 0 0,2 0 0 0 0,-17 0 0 0 0,-5 0 0 0 0,-23 0 0 0 0,-13 0 0 0 0,-4 0 0 0 0,-15 0 0 0 0,-4 0 0 0 0,-7 0 0 0 0,-12 0 0 0 0,7 0 0 0 0,1 0 0 0 0,22 0 0 0 0,13 0 0 0 0,21 0 0 0 0,1 0 0 0 0,-7 0 0 0 0,-1 0 0 0 0,-10 0 0 0 0,-8 0 0 0 0,19 0 0 0 0,5 0 0 0 0,3 0 0 0 0,44 0 0 0 0,14 0 0 0 0,-3 0 0 0 0,-15 0 0 0 0,26 0 0 0 0,3 0 0 0 0,-23 0 0 0 0,-23 0 0 0 0,7 0 0 0 0,-2 0 0 0 0,-21 0 0 0 0,-18 0 0 0 0,-9 0 0 0 0,-22 0 0 0 0,-22 0 0 0 0,-23 0 0 0 0,-21 0 0 0 0,-15 0 0 0 0,-10 0 0 0 0,-6 0 0 0 0,-2 0 0 0 0,-1 0 0 0 0,1 0 0 0 0,0 0 0 0 0,2 0 0 0 0,-11 0 0 0 0,-16 0 0 0 0,-8 0 0 0 0,-10 0 0 0 0,-9 0 0 0 0,-1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27755 14972 16383 0 0,'9'0'0'0'0,"16"0"0"0"0,12 0 0 0 0,10 0 0 0 0,9 0 0 0 0,3 0 0 0 0,3 0 0 0 0,12 0 0 0 0,2 0 0 0 0,0 0 0 0 0,-4 0 0 0 0,-14 0 0 0 0,-5 0 0 0 0,-3 0 0 0 0,1 0 0 0 0,1 0 0 0 0,3 0 0 0 0,2 0 0 0 0,3 0 0 0 0,0 0 0 0 0,0 0 0 0 0,0 0 0 0 0,1 0 0 0 0,1 0 0 0 0,-12 0 0 0 0,-3 0 0 0 0,0 0 0 0 0,-7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20449 10642 16383 0 0,'6'0'0'0'0,"9"2"0"0"0,6 0 0 0 0,14 0 0 0 0,13 3 0 0 0,11 0 0 0 0,15 1 0 0 0,13 2 0 0 0,28 2 0 0 0,21 2 0 0 0,23 2 0 0 0,17 1 0 0 0,2 1 0 0 0,-11-1 0 0 0,-9-1 0 0 0,-24-2 0 0 0,-23-3 0 0 0,-13 0 0 0 0,-10-1 0 0 0,-1-1 0 0 0,-4 1 0 0 0,-3-2 0 0 0,-2 2 0 0 0,15 0 0 0 0,12 1 0 0 0,12 1 0 0 0,4 1 0 0 0,1 0 0 0 0,-3-1 0 0 0,-15-1 0 0 0,-1 0 0 0 0,-17-1 0 0 0,-12-2 0 0 0,-5 0 0 0 0,-3 0 0 0 0,2 0 0 0 0,-1-1 0 0 0,9 3 0 0 0,-4-3 0 0 0,6 3 0 0 0,20 0 0 0 0,6 1 0 0 0,17 2 0 0 0,0 0 0 0 0,10 0 0 0 0,20 3 0 0 0,-3-1 0 0 0,6 0 0 0 0,-13 0 0 0 0,-18-3 0 0 0,-5 1 0 0 0,-15-3 0 0 0,-8 1 0 0 0,-1-1 0 0 0,13 1 0 0 0,8 1 0 0 0,4 2 0 0 0,18 0 0 0 0,5 0 0 0 0,-9 0 0 0 0,10 0 0 0 0,-14-1 0 0 0,-17-1 0 0 0,-1 0 0 0 0,-14-2 0 0 0,-17-1 0 0 0,-16-1 0 0 0,-13-2 0 0 0,-2 1 0 0 0,2-1 0 0 0,5 1 0 0 0,0 0 0 0 0,-5-1 0 0 0,-3 1 0 0 0,1 0 0 0 0,12-1 0 0 0,1 2 0 0 0,-4-1 0 0 0,-11-1 0 0 0,-8 0 0 0 0,-4-2 0 0 0,-2 1 0 0 0,6 1 0 0 0,15 1 0 0 0,11 0 0 0 0,37 4 0 0 0,34 3 0 0 0,31 3 0 0 0,17 1 0 0 0,8 1 0 0 0,22 2 0 0 0,-20-2 0 0 0,-19-1 0 0 0,-26-3 0 0 0,-20-2 0 0 0,-13-1 0 0 0,-21-2 0 0 0,-9 0 0 0 0,-4-1 0 0 0,-13-1 0 0 0,-5 0 0 0 0,-6-1 0 0 0,-9-1 0 0 0,-4 0 0 0 0,-6 0 0 0 0,-2-2 0 0 0,-2 2 0 0 0,6-1 0 0 0,1 1 0 0 0,2-1 0 0 0,-4 1 0 0 0,0 0 0 0 0,-1-1 0 0 0,-2 0 0 0 0,-1 1 0 0 0,-5-1 0 0 0,-3-1 0 0 0,1 0 0 0 0,1 1 0 0 0,-4-1 0 0 0,0 1 0 0 0,2-1 0 0 0,-5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20849 8697 16383 0 0,'7'0'0'0'0,"8"0"0"0"0,9 0 0 0 0,7 0 0 0 0,-2 0 0 0 0,8 0 0 0 0,4 0 0 0 0,8 0 0 0 0,3 0 0 0 0,-1 0 0 0 0,4 0 0 0 0,13 0 0 0 0,9 0 0 0 0,-3 0 0 0 0,0 0 0 0 0,33 0 0 0 0,20 0 0 0 0,14 0 0 0 0,4 0 0 0 0,3 0 0 0 0,31 0 0 0 0,-3 0 0 0 0,-17 0 0 0 0,-15 0 0 0 0,-20 0 0 0 0,-10 0 0 0 0,-18 0 0 0 0,1 0 0 0 0,5 0 0 0 0,18 0 0 0 0,8 0 0 0 0,30 0 0 0 0,15 0 0 0 0,24 0 0 0 0,13 0 0 0 0,37 0 0 0 0,-4 0 0 0 0,-16 0 0 0 0,1 0 0 0 0,-20 0 0 0 0,-30 0 0 0 0,-13 0 0 0 0,-8 0 0 0 0,17 0 0 0 0,-2 0 0 0 0,37 0 0 0 0,17 0 0 0 0,23 0 0 0 0,2 0 0 0 0,13 0 0 0 0,-13 0 0 0 0,-14 0 0 0 0,-36 0 0 0 0,-30 0 0 0 0,-32 0 0 0 0,-26 0 0 0 0,-26 0 0 0 0,-7 0 0 0 0,-4 0 0 0 0,-1 0 0 0 0,12 0 0 0 0,-1 0 0 0 0,-1 0 0 0 0,-10 0 0 0 0,-10 0 0 0 0,-10 0 0 0 0,-7 0 0 0 0,-12 0 0 0 0,-5 0 0 0 0,-2 0 0 0 0,2 0 0 0 0,1 0 0 0 0,3 0 0 0 0,1 0 0 0 0,9 0 0 0 0,3 0 0 0 0,0 0 0 0 0,5 0 0 0 0,0 0 0 0 0,-1 0 0 0 0,2 0 0 0 0,7 0 0 0 0,-1 0 0 0 0,-4 0 0 0 0,-5 0 0 0 0,-4 0 0 0 0,-4 0 0 0 0,-2 0 0 0 0,-1 0 0 0 0,5 0 0 0 0,2 0 0 0 0,14 0 0 0 0,9 0 0 0 0,-1 0 0 0 0,2 0 0 0 0,2 0 0 0 0,-5 0 0 0 0,-7 0 0 0 0,-8 0 0 0 0,-5 0 0 0 0,-5 0 0 0 0,-3 0 0 0 0,-1 0 0 0 0,-1 0 0 0 0,0 0 0 0 0,0 0 0 0 0,0 0 0 0 0,-6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10000 5310 16383 0 0,'-7'0'0'0'0,"-9"0"0"0"0,-8 0 0 0 0,-7 0 0 0 0,-4 0 0 0 0,-4 0 0 0 0,-1 0 0 0 0,-8 0 0 0 0,-2 0 0 0 0,-6 0 0 0 0,0 0 0 0 0,3 0 0 0 0,-4 0 0 0 0,2 0 0 0 0,-3 0 0 0 0,2 0 0 0 0,3 0 0 0 0,4 0 0 0 0,4 0 0 0 0,3 0 0 0 0,-5 0 0 0 0,-1 0 0 0 0,0 0 0 0 0,3 0 0 0 0,2 0 0 0 0,1 0 0 0 0,-5 0 0 0 0,5 0 0 0 0,3 0 0 0 0,2 0 0 0 0,0 0 0 0 0,0 0 0 0 0,-1 0 0 0 0,6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8962 4808 16383 0 0,'-7'0'0'0'0,"-15"0"0"0"0,-11 0 0 0 0,-6 0 0 0 0,-4 0 0 0 0,-1 0 0 0 0,1 0 0 0 0,0 0 0 0 0,2 0 0 0 0,0 0 0 0 0,1 0 0 0 0,0 0 0 0 0,1 0 0 0 0,0 0 0 0 0,0 0 0 0 0,-1 0 0 0 0,1 0 0 0 0,0 0 0 0 0,0 0 0 0 0,-1 0 0 0 0,1 0 0 0 0,0 0 0 0 0,0 0 0 0 0,-1 0 0 0 0,1 0 0 0 0,0 0 0 0 0,-1 0 0 0 0,1 0 0 0 0,0 0 0 0 0,-1 0 0 0 0,1 0 0 0 0,0 0 0 0 0,-1 0 0 0 0,1 0 0 0 0,0 0 0 0 0,-1 0 0 0 0,-6 0 0 0 0,-2 0 0 0 0,7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7:29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9682 14191 16383 0 0,'-3'0'0'0'0,"-5"0"0"0"0,-6 0 0 0 0,-6 0 0 0 0,-9 0 0 0 0,-9 0 0 0 0,-13 0 0 0 0,-7 0 0 0 0,-6 0 0 0 0,-1 0 0 0 0,-3 0 0 0 0,-1 0 0 0 0,2 0 0 0 0,4 0 0 0 0,6 0 0 0 0,5 0 0 0 0,5 0 0 0 0,5 0 0 0 0,0 0 0 0 0,1 0 0 0 0,-1 0 0 0 0,-3 0 0 0 0,-1 0 0 0 0,-2 0 0 0 0,-5 0 0 0 0,-6 0 0 0 0,-9 0 0 0 0,-8 0 0 0 0,-5 0 0 0 0,-7 0 0 0 0,1 0 0 0 0,7 0 0 0 0,13 0 0 0 0,12 0 0 0 0,12 0 0 0 0,9 0 0 0 0,10 0 0 0 0,5 0 0 0 0,7 0 0 0 0,2 0 0 0 0,1 0 0 0 0,-1 0 0 0 0,0 0 0 0 0,-3 0 0 0 0,1 0 0 0 0,-2 0 0 0 0,-2 0 0 0 0,-1 0 0 0 0,-1 0 0 0 0,-4 0 0 0 0,-3 0 0 0 0,0 0 0 0 0,-5 0 0 0 0,0 0 0 0 0,3 0 0 0 0,3 0 0 0 0,4 0 0 0 0,2 0 0 0 0,0 0 0 0 0,-2 0 0 0 0,0 0 0 0 0,1 0 0 0 0,1 0 0 0 0,0 0 0 0 0,-1 0 0 0 0,1 0 0 0 0,1 0 0 0 0,4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23548 11887 16383 0 0,'9'0'0'0'0,"9"0"0"0"0,4 0 0 0 0,5 0 0 0 0,2 0 0 0 0,10 0 0 0 0,3 0 0 0 0,5 0 0 0 0,21 0 0 0 0,47 0 0 0 0,47 0 0 0 0,28 0 0 0 0,6 0 0 0 0,7 0 0 0 0,3 0 0 0 0,-21 0 0 0 0,-31 0 0 0 0,-33 0 0 0 0,-27 0 0 0 0,-21 0 0 0 0,-13 0 0 0 0,-7 0 0 0 0,-3 0 0 0 0,-2 0 0 0 0,3 0 0 0 0,0 0 0 0 0,7 0 0 0 0,1 0 0 0 0,2 0 0 0 0,-5 0 0 0 0,-3 0 0 0 0,-2 0 0 0 0,1 0 0 0 0,6 0 0 0 0,-3 0 0 0 0,4 0 0 0 0,15 0 0 0 0,0 0 0 0 0,11 0 0 0 0,19 0 0 0 0,-2 0 0 0 0,-11 0 0 0 0,-10 0 0 0 0,-15 0 0 0 0,-13 0 0 0 0,-12 0 0 0 0,-8 0 0 0 0,-4 0 0 0 0,-3 0 0 0 0,9 0 0 0 0,3 0 0 0 0,13 0 0 0 0,4 0 0 0 0,1 0 0 0 0,1 0 0 0 0,-1 0 0 0 0,-4 0 0 0 0,-6 0 0 0 0,3 0 0 0 0,-2 0 0 0 0,-5 0 0 0 0,5 0 0 0 0,4 0 0 0 0,-1 0 0 0 0,-1 0 0 0 0,6 0 0 0 0,-2 0 0 0 0,-5 0 0 0 0,-1 0 0 0 0,-4 0 0 0 0,15 0 0 0 0,9 0 0 0 0,1 0 0 0 0,-2 0 0 0 0,1 0 0 0 0,-6 0 0 0 0,-13 0 0 0 0,-11 0 0 0 0,-6 0 0 0 0,-4 0 0 0 0,-1 0 0 0 0,-1 0 0 0 0,0 0 0 0 0,0 0 0 0 0,7 0 0 0 0,9 0 0 0 0,15 0 0 0 0,6 0 0 0 0,2 0 0 0 0,-5 0 0 0 0,-8 0 0 0 0,-8 0 0 0 0,-16 0 0 0 0,-17 0 0 0 0,-11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7:29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9899 10616 16383 0 0,'-3'0'0'0'0,"-5"0"0"0"0,-8 0 0 0 0,-5 0 0 0 0,-11 0 0 0 0,-9 0 0 0 0,-15 0 0 0 0,-7 0 0 0 0,-6 0 0 0 0,-3 0 0 0 0,-2 0 0 0 0,-1 0 0 0 0,2 0 0 0 0,4 0 0 0 0,8 0 0 0 0,4 0 0 0 0,6 0 0 0 0,5 0 0 0 0,1 0 0 0 0,-1 0 0 0 0,1 0 0 0 0,-4 0 0 0 0,-1 0 0 0 0,-2 0 0 0 0,-6 0 0 0 0,-6 0 0 0 0,-10 0 0 0 0,-9 0 0 0 0,-6 0 0 0 0,-6 0 0 0 0,0 0 0 0 0,9 0 0 0 0,12 0 0 0 0,15 0 0 0 0,12 0 0 0 0,10 0 0 0 0,11 0 0 0 0,5 0 0 0 0,8 0 0 0 0,2 0 0 0 0,1 0 0 0 0,-1 0 0 0 0,0 0 0 0 0,-2 0 0 0 0,-1 0 0 0 0,-1 0 0 0 0,-2 0 0 0 0,-2 0 0 0 0,0 0 0 0 0,-5 0 0 0 0,-3 0 0 0 0,0 0 0 0 0,-6 0 0 0 0,0 0 0 0 0,3 0 0 0 0,5 0 0 0 0,2 0 0 0 0,4 0 0 0 0,-1 0 0 0 0,-1 0 0 0 0,-1 0 0 0 0,1 0 0 0 0,2 0 0 0 0,-1 0 0 0 0,-1 0 0 0 0,2 0 0 0 0,1 0 0 0 0,3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28220 13883 16383 0 0,'-7'0'0'0'0,"-8"0"0"0"0,-3 0 0 0 0,-4 0 0 0 0,-5 0 0 0 0,-5 0 0 0 0,-3 0 0 0 0,-17 0 0 0 0,-5 0 0 0 0,0 0 0 0 0,3 0 0 0 0,4 0 0 0 0,4 0 0 0 0,3 0 0 0 0,2 0 0 0 0,1 0 0 0 0,2 0 0 0 0,-1 0 0 0 0,0 0 0 0 0,1 0 0 0 0,-1 0 0 0 0,0 0 0 0 0,0 0 0 0 0,-1 0 0 0 0,1 0 0 0 0,0 0 0 0 0,6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5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10019 13695 16383 0 0,'-2'0'0'0'0,"-7"0"0"0"0,-8 0 0 0 0,-5 0 0 0 0,-11 0 0 0 0,-11 0 0 0 0,-13 0 0 0 0,-10 0 0 0 0,-5 0 0 0 0,-3 0 0 0 0,-2 0 0 0 0,-1 0 0 0 0,1 0 0 0 0,5 0 0 0 0,8 0 0 0 0,5 0 0 0 0,6 0 0 0 0,5 0 0 0 0,0 0 0 0 0,1 0 0 0 0,-1 0 0 0 0,-3 0 0 0 0,-1 0 0 0 0,-2 0 0 0 0,-7 0 0 0 0,-6 0 0 0 0,-11 0 0 0 0,-8 0 0 0 0,-7 0 0 0 0,-6 0 0 0 0,-1 0 0 0 0,10 0 0 0 0,13 0 0 0 0,15 0 0 0 0,13 0 0 0 0,11 0 0 0 0,10 0 0 0 0,7 0 0 0 0,7 0 0 0 0,2 0 0 0 0,2 0 0 0 0,-1 0 0 0 0,-1 0 0 0 0,-2 0 0 0 0,0 0 0 0 0,-2 0 0 0 0,-2 0 0 0 0,-2 0 0 0 0,0 0 0 0 0,-4 0 0 0 0,-5 0 0 0 0,1 0 0 0 0,-6 0 0 0 0,-1 0 0 0 0,4 0 0 0 0,4 0 0 0 0,4 0 0 0 0,3 0 0 0 0,-1 0 0 0 0,-1 0 0 0 0,-1 0 0 0 0,1 0 0 0 0,2 0 0 0 0,-1 0 0 0 0,-1 0 0 0 0,2 0 0 0 0,1 0 0 0 0,4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6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9803 16588 16383 0 0,'-3'0'0'0'0,"-5"0"0"0"0,-7 0 0 0 0,-6 0 0 0 0,-9 0 0 0 0,-10 0 0 0 0,-13 0 0 0 0,-9 0 0 0 0,-4 0 0 0 0,-3 0 0 0 0,-2 0 0 0 0,-2 0 0 0 0,2 0 0 0 0,5 0 0 0 0,7 0 0 0 0,5 0 0 0 0,4 0 0 0 0,6 0 0 0 0,0 0 0 0 0,0 0 0 0 0,0 0 0 0 0,-3 0 0 0 0,-1 0 0 0 0,-2 0 0 0 0,-6 0 0 0 0,-5 0 0 0 0,-11 0 0 0 0,-8 0 0 0 0,-5 0 0 0 0,-7 0 0 0 0,0 0 0 0 0,9 0 0 0 0,12 0 0 0 0,14 0 0 0 0,11 0 0 0 0,11 0 0 0 0,10 0 0 0 0,5 0 0 0 0,7 0 0 0 0,2 0 0 0 0,2 0 0 0 0,-1 0 0 0 0,-1 0 0 0 0,-2 0 0 0 0,0 0 0 0 0,-1 0 0 0 0,-3 0 0 0 0,-2 0 0 0 0,1 0 0 0 0,-5 0 0 0 0,-3 0 0 0 0,0 0 0 0 0,-6 0 0 0 0,1 0 0 0 0,2 0 0 0 0,4 0 0 0 0,4 0 0 0 0,2 0 0 0 0,0 0 0 0 0,-2 0 0 0 0,0 0 0 0 0,1 0 0 0 0,2 0 0 0 0,-2 0 0 0 0,0 0 0 0 0,1 0 0 0 0,2 0 0 0 0,3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10043 10184 16383 0 0,'-3'0'0'0'0,"-6"0"0"0"0,-8 0 0 0 0,-5 0 0 0 0,-12 0 0 0 0,-9 0 0 0 0,-16 0 0 0 0,-7 0 0 0 0,-8 0 0 0 0,-1 0 0 0 0,-2 0 0 0 0,-3 0 0 0 0,3 0 0 0 0,5 0 0 0 0,7 0 0 0 0,6 0 0 0 0,5 0 0 0 0,5 0 0 0 0,1 0 0 0 0,0 0 0 0 0,0 0 0 0 0,-3 0 0 0 0,-1 0 0 0 0,-3 0 0 0 0,-7 0 0 0 0,-5 0 0 0 0,-11 0 0 0 0,-10 0 0 0 0,-5 0 0 0 0,-7 0 0 0 0,0 0 0 0 0,8 0 0 0 0,15 0 0 0 0,14 0 0 0 0,14 0 0 0 0,11 0 0 0 0,9 0 0 0 0,8 0 0 0 0,7 0 0 0 0,2 0 0 0 0,2 0 0 0 0,-1 0 0 0 0,-1 0 0 0 0,-2 0 0 0 0,-1 0 0 0 0,0 0 0 0 0,-4 0 0 0 0,-1 0 0 0 0,0 0 0 0 0,-5 0 0 0 0,-4 0 0 0 0,1 0 0 0 0,-7 0 0 0 0,1 0 0 0 0,3 0 0 0 0,3 0 0 0 0,5 0 0 0 0,3 0 0 0 0,-1 0 0 0 0,-2 0 0 0 0,0 0 0 0 0,1 0 0 0 0,2 0 0 0 0,-2 0 0 0 0,1 0 0 0 0,0 0 0 0 0,2 0 0 0 0,4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7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9803 21419 16383 0 0,'-2'0'0'0'0,"-7"0"0"0"0,-6 0 0 0 0,-6 0 0 0 0,-9 0 0 0 0,-10 0 0 0 0,-13 0 0 0 0,-8 0 0 0 0,-6 0 0 0 0,-2 0 0 0 0,-2 0 0 0 0,-2 0 0 0 0,3 0 0 0 0,4 0 0 0 0,6 0 0 0 0,6 0 0 0 0,5 0 0 0 0,4 0 0 0 0,1 0 0 0 0,1 0 0 0 0,-2 0 0 0 0,-2 0 0 0 0,0 0 0 0 0,-4 0 0 0 0,-5 0 0 0 0,-5 0 0 0 0,-11 0 0 0 0,-8 0 0 0 0,-5 0 0 0 0,-7 0 0 0 0,0 0 0 0 0,9 0 0 0 0,12 0 0 0 0,14 0 0 0 0,11 0 0 0 0,11 0 0 0 0,10 0 0 0 0,5 0 0 0 0,7 0 0 0 0,2 0 0 0 0,2 0 0 0 0,-1 0 0 0 0,-1 0 0 0 0,-2 0 0 0 0,0 0 0 0 0,-1 0 0 0 0,-3 0 0 0 0,-2 0 0 0 0,1 0 0 0 0,-5 0 0 0 0,-3 0 0 0 0,0 0 0 0 0,-6 0 0 0 0,1 0 0 0 0,2 0 0 0 0,4 0 0 0 0,4 0 0 0 0,2 0 0 0 0,0 0 0 0 0,-2 0 0 0 0,0 0 0 0 0,1 0 0 0 0,2 0 0 0 0,-2 0 0 0 0,0 0 0 0 0,1 0 0 0 0,2 0 0 0 0,3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28263 13883 16383 0 0,'-7'0'0'0'0,"-8"0"0"0"0,-9 0 0 0 0,-7 0 0 0 0,-5 0 0 0 0,-3 0 0 0 0,-1 0 0 0 0,-1 0 0 0 0,0 0 0 0 0,-7 0 0 0 0,-1 0 0 0 0,1 0 0 0 0,1 0 0 0 0,3 0 0 0 0,1 0 0 0 0,2 0 0 0 0,1 0 0 0 0,1 0 0 0 0,0 0 0 0 0,0 0 0 0 0,0 0 0 0 0,0 0 0 0 0,-6 0 0 0 0,-3 0 0 0 0,-7 0 0 0 0,0 0 0 0 0,3 0 0 0 0,-4 0 0 0 0,1 0 0 0 0,-3 0 0 0 0,1 0 0 0 0,4 0 0 0 0,4 0 0 0 0,-3 0 0 0 0,-5 0 0 0 0,-1 0 0 0 0,-3 0 0 0 0,1 0 0 0 0,5 0 0 0 0,-8 0 0 0 0,-7 0 0 0 0,8 0 0 0 0,2 0 0 0 0,4 0 0 0 0,5 0 0 0 0,4 0 0 0 0,10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28597 3749 16383 0 0,'-4'0'0'0'0,"-8"0"0"0"0,-5 0 0 0 0,-5 0 0 0 0,-2 0 0 0 0,-4 0 0 0 0,-1 0 0 0 0,0 0 0 0 0,0 0 0 0 0,1 0 0 0 0,-1 0 0 0 0,1 0 0 0 0,0 0 0 0 0,5 0 0 0 0,1 0 0 0 0,1 0 0 0 0,-2 0 0 0 0,-1 0 0 0 0,-2 0 0 0 0,4 0 0 0 0,1 0 0 0 0,-1 0 0 0 0,-1 0 0 0 0,-2 0 0 0 0,0 0 0 0 0,-7 0 0 0 0,-2 0 0 0 0,5 0 0 0 0,2 0 0 0 0,2 0 0 0 0,-1 0 0 0 0,1 0 0 0 0,-1 0 0 0 0,-1 0 0 0 0,0 0 0 0 0,0 0 0 0 0,-2 0 0 0 0,2 0 0 0 0,-1 0 0 0 0,0 0 0 0 0,10 0 0 0 0,7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27966 13707 16383 0 0,'13'0'0'0'0,"17"0"0"0"0,1 0 0 0 0,10 0 0 0 0,9 0 0 0 0,10 0 0 0 0,6 0 0 0 0,5 0 0 0 0,1 0 0 0 0,3 0 0 0 0,-12 0 0 0 0,-6 0 0 0 0,3 0 0 0 0,1 0 0 0 0,4 0 0 0 0,2 0 0 0 0,3 0 0 0 0,3 0 0 0 0,-1 0 0 0 0,3 0 0 0 0,-3 0 0 0 0,2 0 0 0 0,-1 0 0 0 0,1 0 0 0 0,-13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27199 4067 16383 0 0,'7'0'0'0'0,"8"0"0"0"0,9 0 0 0 0,7 0 0 0 0,5 0 0 0 0,3 0 0 0 0,1 0 0 0 0,1 0 0 0 0,0 0 0 0 0,0 0 0 0 0,-1 0 0 0 0,0 0 0 0 0,0 0 0 0 0,0 0 0 0 0,-1 0 0 0 0,0 0 0 0 0,-6 0 0 0 0,-3 0 0 0 0,1 0 0 0 0,1 0 0 0 0,3 0 0 0 0,1 0 0 0 0,2 0 0 0 0,0 0 0 0 0,2 0 0 0 0,-1 0 0 0 0,1 0 0 0 0,0 0 0 0 0,-1 0 0 0 0,1 0 0 0 0,-1 0 0 0 0,-6 0 0 0 0,-2 0 0 0 0,-1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11585 11913 16383 0 0,'-5'0'0'0'0,"-6"0"0"0"0,-6 0 0 0 0,-5 0 0 0 0,-4 0 0 0 0,-1 0 0 0 0,-7 0 0 0 0,-2 0 0 0 0,2 0 0 0 0,-1 0 0 0 0,3 0 0 0 0,1 0 0 0 0,2 0 0 0 0,0 0 0 0 0,-3 0 0 0 0,-3 0 0 0 0,1 0 0 0 0,2 0 0 0 0,-5 0 0 0 0,2 0 0 0 0,-1 0 0 0 0,-6 0 0 0 0,-7 0 0 0 0,-10 0 0 0 0,-3 0 0 0 0,-1 0 0 0 0,0 0 0 0 0,2 0 0 0 0,2 0 0 0 0,-4 0 0 0 0,-1 0 0 0 0,2 0 0 0 0,-9 0 0 0 0,-1 0 0 0 0,-3 0 0 0 0,-17 0 0 0 0,-7 0 0 0 0,3 0 0 0 0,9 0 0 0 0,5 0 0 0 0,6 0 0 0 0,12 0 0 0 0,12 0 0 0 0,10 0 0 0 0,-2 0 0 0 0,-3 0 0 0 0,0 0 0 0 0,1 0 0 0 0,-2 0 0 0 0,-13 0 0 0 0,-9 0 0 0 0,-8 0 0 0 0,-5 0 0 0 0,3 0 0 0 0,5 0 0 0 0,5 0 0 0 0,6 0 0 0 0,4 0 0 0 0,-7 0 0 0 0,3 0 0 0 0,8 0 0 0 0,3 0 0 0 0,7 0 0 0 0,6 0 0 0 0,1 0 0 0 0,1 0 0 0 0,-3 0 0 0 0,-2 0 0 0 0,-4 0 0 0 0,-4 0 0 0 0,-3 0 0 0 0,-2 0 0 0 0,0 0 0 0 0,0 0 0 0 0,-1 0 0 0 0,5 0 0 0 0,2 0 0 0 0,4 0 0 0 0,1 0 0 0 0,2 0 0 0 0,6 0 0 0 0,-3 0 0 0 0,3 0 0 0 0,2 0 0 0 0,1 0 0 0 0,3 0 0 0 0,2 0 0 0 0,-4 0 0 0 0,-2 0 0 0 0,2 0 0 0 0,0 0 0 0 0,-3 0 0 0 0,-5 0 0 0 0,0 0 0 0 0,1 0 0 0 0,5 0 0 0 0,1 0 0 0 0,3 0 0 0 0,1 0 0 0 0,2 0 0 0 0,0 0 0 0 0,-4 0 0 0 0,-2 0 0 0 0,0 0 0 0 0,-3 0 0 0 0,-1 0 0 0 0,-2 0 0 0 0,-1 0 0 0 0,4 0 0 0 0,1 0 0 0 0,4 0 0 0 0,1 0 0 0 0,-3 0 0 0 0,-4 0 0 0 0,-3 0 0 0 0,3 0 0 0 0,2 0 0 0 0,-2 0 0 0 0,-4 0 0 0 0,0 0 0 0 0,8 0 0 0 0,4 0 0 0 0,2 0 0 0 0,-3 0 0 0 0,-1 0 0 0 0,1 0 0 0 0,0 0 0 0 0,-1 0 0 0 0,3 0 0 0 0,0 0 0 0 0,1 0 0 0 0,0 0 0 0 0,0 0 0 0 0,5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9666 9876 16383 0 0,'-8'0'0'0'0,"-10"0"0"0"0,-9 0 0 0 0,-15 0 0 0 0,-9 0 0 0 0,-3 0 0 0 0,-7 0 0 0 0,-2 0 0 0 0,-4 0 0 0 0,-7 0 0 0 0,2 0 0 0 0,-1 0 0 0 0,2 0 0 0 0,7 0 0 0 0,-1 0 0 0 0,3 0 0 0 0,5 0 0 0 0,4 0 0 0 0,3 0 0 0 0,3 0 0 0 0,1 0 0 0 0,2 0 0 0 0,0 0 0 0 0,0 0 0 0 0,0 0 0 0 0,0 0 0 0 0,-1 0 0 0 0,1 0 0 0 0,-8 0 0 0 0,-11 0 0 0 0,-9 0 0 0 0,-7 0 0 0 0,0 0 0 0 0,1 0 0 0 0,5 0 0 0 0,14 0 0 0 0,18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14504 9848 16383 0 0,'-1'0'0'0'0,"-3"1"0"0"0,-2 0 0 0 0,-7 2 0 0 0,-10 2 0 0 0,-7 1 0 0 0,-4 2 0 0 0,0-1 0 0 0,-4 2 0 0 0,-1-2 0 0 0,-2 3 0 0 0,-1-2 0 0 0,4 1 0 0 0,-4 0 0 0 0,-4 1 0 0 0,-1 0 0 0 0,1 0 0 0 0,-2 0 0 0 0,1 1 0 0 0,-1-1 0 0 0,-6 1 0 0 0,-2 1 0 0 0,-6 2 0 0 0,-1 0 0 0 0,-20 4 0 0 0,-4 0 0 0 0,-3 2 0 0 0,4-2 0 0 0,10-1 0 0 0,11-3 0 0 0,8-1 0 0 0,5-2 0 0 0,3-1 0 0 0,3 0 0 0 0,0 0 0 0 0,1 0 0 0 0,0 0 0 0 0,1-1 0 0 0,7-1 0 0 0,1 0 0 0 0,0-1 0 0 0,-2 2 0 0 0,-3-1 0 0 0,-2 2 0 0 0,1 0 0 0 0,-10 0 0 0 0,-1 2 0 0 0,-2 0 0 0 0,2-1 0 0 0,3 0 0 0 0,-6 1 0 0 0,-2 0 0 0 0,-6 2 0 0 0,0 0 0 0 0,-3 1 0 0 0,-8 1 0 0 0,-5 1 0 0 0,2 0 0 0 0,-8 1 0 0 0,-11 4 0 0 0,-12 1 0 0 0,-24 6 0 0 0,-15 2 0 0 0,5 0 0 0 0,18-4 0 0 0,16-3 0 0 0,19-4 0 0 0,17-5 0 0 0,11-1 0 0 0,9-3 0 0 0,7 0 0 0 0,2-2 0 0 0,-8 2 0 0 0,-3 1 0 0 0,3-1 0 0 0,0 0 0 0 0,10-1 0 0 0,3-2 0 0 0,1 0 0 0 0,6-1 0 0 0,-7 1 0 0 0,-3 2 0 0 0,-3-1 0 0 0,1 1 0 0 0,5-2 0 0 0,1 1 0 0 0,1-2 0 0 0,-8 3 0 0 0,-4 1 0 0 0,-2 0 0 0 0,-1 0 0 0 0,9-2 0 0 0,3 1 0 0 0,1-3 0 0 0,0 2 0 0 0,5-2 0 0 0,2 1 0 0 0,-4-1 0 0 0,-3 2 0 0 0,-1-1 0 0 0,-2 1 0 0 0,-3 0 0 0 0,1 1 0 0 0,-11 2 0 0 0,-4 1 0 0 0,2 0 0 0 0,1-2 0 0 0,3 1 0 0 0,3-1 0 0 0,8-3 0 0 0,-4 2 0 0 0,0 1 0 0 0,-1-2 0 0 0,1 1 0 0 0,-1 1 0 0 0,2-2 0 0 0,-1 1 0 0 0,-1 1 0 0 0,1-2 0 0 0,0 1 0 0 0,2 0 0 0 0,0-1 0 0 0,-1 1 0 0 0,0 0 0 0 0,0-1 0 0 0,1 1 0 0 0,-2 0 0 0 0,0 0 0 0 0,7-1 0 0 0,1-2 0 0 0,2 2 0 0 0,6-3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26817 9708 16383 0 0,'4'-2'0'0'0,"9"-1"0"0"0,8-1 0 0 0,7-3 0 0 0,5 0 0 0 0,3-2 0 0 0,2 1 0 0 0,7-3 0 0 0,3 0 0 0 0,-2 0 0 0 0,1 1 0 0 0,4-2 0 0 0,0 0 0 0 0,-1 1 0 0 0,-3 0 0 0 0,-2 0 0 0 0,-2 1 0 0 0,0 0 0 0 0,-1 1 0 0 0,-1-1 0 0 0,-1 1 0 0 0,1 0 0 0 0,-6 1 0 0 0,-3 0 0 0 0,0 1 0 0 0,1-1 0 0 0,1 0 0 0 0,-4 1 0 0 0,-1 0 0 0 0,2 0 0 0 0,3 0 0 0 0,-3 0 0 0 0,-1-1 0 0 0,2 1 0 0 0,1-1 0 0 0,2 0 0 0 0,0 0 0 0 0,-3 1 0 0 0,-1 0 0 0 0,0 0 0 0 0,-3 0 0 0 0,-1 1 0 0 0,3-1 0 0 0,1 0 0 0 0,-2 0 0 0 0,-13 4 0 0 0,-10 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23991 9855 16383 0 0,'7'1'0'0'0,"3"0"0"0"0,5 2 0 0 0,8 1 0 0 0,7-1 0 0 0,9 5 0 0 0,24 2 0 0 0,28 4 0 0 0,27 3 0 0 0,46 9 0 0 0,21 3 0 0 0,48 7 0 0 0,62 10 0 0 0,22 4 0 0 0,-6-3 0 0 0,-5 1 0 0 0,-32-5 0 0 0,-46-9 0 0 0,-43-4 0 0 0,-46-9 0 0 0,-41-5 0 0 0,-31-6 0 0 0,-20-2 0 0 0,-10-3 0 0 0,-9 0 0 0 0,8 0 0 0 0,8 2 0 0 0,11 2 0 0 0,1-2 0 0 0,17 5 0 0 0,11 1 0 0 0,8 2 0 0 0,2-1 0 0 0,16 4 0 0 0,-4-2 0 0 0,0 1 0 0 0,-12-3 0 0 0,-10-2 0 0 0,-10 1 0 0 0,-14-3 0 0 0,-10-3 0 0 0,-7-1 0 0 0,-5-1 0 0 0,-3 2 0 0 0,0-2 0 0 0,-2 0 0 0 0,2 1 0 0 0,-1-1 0 0 0,-3 0 0 0 0,-2 0 0 0 0,1-1 0 0 0,1 1 0 0 0,2 0 0 0 0,2 0 0 0 0,1 1 0 0 0,2 0 0 0 0,-1 0 0 0 0,1-1 0 0 0,-1 1 0 0 0,0-1 0 0 0,0 2 0 0 0,-6-2 0 0 0,-1 0 0 0 0,1 0 0 0 0,-1-2 0 0 0,-3 1 0 0 0,1 1 0 0 0,0 0 0 0 0,3 0 0 0 0,2-1 0 0 0,-3 1 0 0 0,-15-3 0 0 0,-14-2 0 0 0,-8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11469 13487 16383 0 0,'-3'5'0'0'0,"-7"6"0"0"0,-4 6 0 0 0,-3 3 0 0 0,-3 4 0 0 0,-6 6 0 0 0,-1 3 0 0 0,-1 0 0 0 0,0-2 0 0 0,-1 5 0 0 0,-1 0 0 0 0,2-3 0 0 0,2-3 0 0 0,1 0 0 0 0,1-2 0 0 0,1-1 0 0 0,1 0 0 0 0,0-2 0 0 0,0 1 0 0 0,1 0 0 0 0,-5 3 0 0 0,0 3 0 0 0,-1 0 0 0 0,2-3 0 0 0,0 1 0 0 0,2-3 0 0 0,-3 3 0 0 0,-1 2 0 0 0,1 0 0 0 0,1-3 0 0 0,1-1 0 0 0,0 1 0 0 0,2-3 0 0 0,0 0 0 0 0,0 0 0 0 0,-1 1 0 0 0,1-1 0 0 0,0-1 0 0 0,-3 5 0 0 0,3-3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13460 13496 16383 0 0,'6'6'0'0'0,"6"6"0"0"0,11 8 0 0 0,8 9 0 0 0,8 6 0 0 0,2 2 0 0 0,-1 0 0 0 0,-1-1 0 0 0,4 4 0 0 0,1 1 0 0 0,4 3 0 0 0,-2-2 0 0 0,1 0 0 0 0,-7-5 0 0 0,-3-2 0 0 0,0-2 0 0 0,-1-2 0 0 0,2 5 0 0 0,3 1 0 0 0,-2 0 0 0 0,0-2 0 0 0,-2-1 0 0 0,-2-1 0 0 0,0-2 0 0 0,-2 0 0 0 0,1-1 0 0 0,1 2 0 0 0,-2-1 0 0 0,2 0 0 0 0,-2 0 0 0 0,3 2 0 0 0,-3-3 0 0 0,0 1 0 0 0,-5-5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23881 13529 16383 0 0,'5'4'0'0'0,"17"19"0"0"0,15 14 0 0 0,18 16 0 0 0,9 11 0 0 0,9 9 0 0 0,10 9 0 0 0,3 5 0 0 0,-4-6 0 0 0,-6-8 0 0 0,-13-9 0 0 0,-11-12 0 0 0,-9-10 0 0 0,-6-6 0 0 0,-7-4 0 0 0,-1-4 0 0 0,0 1 0 0 0,2 0 0 0 0,-3 1 0 0 0,1 0 0 0 0,2-2 0 0 0,-6-3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21681 13568 16383 0 0,'-4'4'0'0'0,"-4"6"0"0"0,-4 6 0 0 0,-5 5 0 0 0,-4 3 0 0 0,-1 3 0 0 0,-4 4 0 0 0,-2 3 0 0 0,1 0 0 0 0,0-2 0 0 0,2-1 0 0 0,2-3 0 0 0,1-1 0 0 0,-4 4 0 0 0,-5 7 0 0 0,0 1 0 0 0,1-3 0 0 0,1-1 0 0 0,3-4 0 0 0,2-1 0 0 0,1-3 0 0 0,1 1 0 0 0,-4 3 0 0 0,-1 1 0 0 0,2 1 0 0 0,-1-2 0 0 0,-2 2 0 0 0,0 2 0 0 0,0-2 0 0 0,2-1 0 0 0,0-2 0 0 0,5-1 0 0 0,-3-3 0 0 0,6-3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16690 15431 16383 0 0,'-1'5'0'0'0,"-3"5"0"0"0,-2 10 0 0 0,-5 12 0 0 0,-4 11 0 0 0,-1 3 0 0 0,-1 3 0 0 0,1-1 0 0 0,0-1 0 0 0,1-6 0 0 0,2 0 0 0 0,-2 2 0 0 0,1-3 0 0 0,2-4 0 0 0,0-1 0 0 0,1-4 0 0 0,1-1 0 0 0,2-5 0 0 0,0-2 0 0 0,1-3 0 0 0,1-1 0 0 0,-1 1 0 0 0,-2 3 0 0 0,1 2 0 0 0,-1 3 0 0 0,-2 1 0 0 0,1 0 0 0 0,0 1 0 0 0,0 0 0 0 0,1-3 0 0 0,1-3 0 0 0,-1 2 0 0 0,0 0 0 0 0,-1 2 0 0 0,1-2 0 0 0,1-1 0 0 0,-1 2 0 0 0,0-3 0 0 0,2-1 0 0 0,-2 1 0 0 0,2-5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6:09:16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27975 13287 16383 0 0,'-7'0'0'0'0,"-8"0"0"0"0,-8 0 0 0 0,-7 0 0 0 0,-5 0 0 0 0,-3 0 0 0 0,-1 0 0 0 0,0 0 0 0 0,-1 0 0 0 0,1 0 0 0 0,0 0 0 0 0,0 0 0 0 0,-5 0 0 0 0,-3 0 0 0 0,-5 0 0 0 0,-2 0 0 0 0,-4 0 0 0 0,9 0 0 0 0,6 0 0 0 0,3 0 0 0 0,2 0 0 0 0,1 0 0 0 0,1 0 0 0 0,0 0 0 0 0,-1 0 0 0 0,0 0 0 0 0,-1 0 0 0 0,0 0 0 0 0,0 0 0 0 0,0 0 0 0 0,1 0 0 0 0,-1 0 0 0 0,-7 0 0 0 0,-2 0 0 0 0,-5 0 0 0 0,-2 0 0 0 0,3 0 0 0 0,10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6:09:16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26494 14152 16383 0 0,'5'3'0'0'0,"5"3"0"0"0,5 3 0 0 0,13 10 0 0 0,4 2 0 0 0,2 3 0 0 0,0-1 0 0 0,3 1 0 0 0,0 0 0 0 0,-4-2 0 0 0,-3-1 0 0 0,2 0 0 0 0,0 2 0 0 0,2-2 0 0 0,0 3 0 0 0,-5-6 0 0 0,0 1 0 0 0,0 2 0 0 0,3 0 0 0 0,1 1 0 0 0,1-1 0 0 0,-4 0 0 0 0,-1-1 0 0 0,0-2 0 0 0,-3 0 0 0 0,-1-3 0 0 0,1 4 0 0 0,3-1 0 0 0,2 3 0 0 0,1 2 0 0 0,-3-2 0 0 0,-1-4 0 0 0,0 1 0 0 0,3 2 0 0 0,1 1 0 0 0,0 0 0 0 0,2 4 0 0 0,1-4 0 0 0,1 3 0 0 0,1 2 0 0 0,-8-5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5:36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4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1472F-6A55-4629-B8B3-D68EF3E0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B1163-7B0C-4299-9FF7-9EAB3950D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A25C9-6694-40B8-9B88-68A646D4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2684A-0774-4C5E-8550-01D313B4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EE75A-E7F6-478D-BE65-A2AC640B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0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3F4D1-00D2-4E82-A0A3-82A12DF7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A6168-08FE-4C11-9931-C2CAC92D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04D4C-AC3A-4014-BAF1-B1A201F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752C0-08DE-4AA3-94E9-937C873A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A5D58-73B1-4931-8284-183E49DB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13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8CBE3-4819-4B05-A7D7-439C6C99E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6C6DBA-C900-4FF5-B53D-A62249FF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CB493-1626-4C54-ADEA-5E1279A9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4CB2E-E92A-4279-96FA-3150E864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A699E-AB3D-43F3-AB15-1BD11AB5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6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DDDBE-ECB9-4561-86F7-3E75D447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4ADA-A8AA-4497-B061-322DFBF0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C3C843-06B9-487E-A82E-76B3B758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0E0C7-E182-4D13-8450-25F19C9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1F51-A258-4948-BF36-7B5E059F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A01EC-B462-4BDA-9D48-7A92C01D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A787AB-3DE0-491E-8D07-ED4142AF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B4D32-D981-4B2D-8C22-810D7794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A897-4849-4FE8-9266-DAA54DE5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512AB-BF5D-4581-BF25-BC186C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E6E00-42CE-438D-A35C-088F282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68D65-C3C8-488B-BFD4-9CC30E469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BD2373-C46E-49A7-BD4D-D710556B6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A696D-1A39-4688-97BC-B444D6B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23E68-1571-49DA-94FB-FEED67D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60C56B-60A6-4C2D-A934-B074169A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29FAE-4C65-42A3-8FF3-2CACD1AC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5CD53-9E26-4FCF-A2AA-C7FE01DB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C833E2-6788-4496-9034-2FFE49D26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C8A11C-8F54-4E05-912E-688CE213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D82BF4-8088-4C43-A92F-6AA491517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6128C-85FB-4A16-BEA6-F6321640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371717-E8F6-4B42-B19B-B636CAF5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9D2F32-E85C-488E-A1E5-D67ECB85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A983-2490-45AF-95A3-174BB79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923114-9640-4DD2-83CE-0F889A3D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5EF10-E54B-41A8-A5B4-0D28EC6C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1C763-7CC8-4DD6-B5E9-25A0A356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EC437C-A7C1-44C6-BE18-A8D9DEF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6EC9D1-F049-4D0D-AEA1-38E47AA3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22F8D-A87C-45B4-B768-7C823622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3EBBF-4C70-4719-AC34-E3E1905B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D1EBA-EC69-43A4-8556-0BA0C3FE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2DA925-BF7D-4754-8C84-5240824E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D9DCE8-0C89-4F1D-8C1B-2A47317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B523D-45D1-4D31-9AB6-ED573ABA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8110C-4066-4A46-B4AE-52103717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2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ACA00-4C50-4916-9B17-382A473C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44417D-3C34-4454-B62B-811F96F77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A9639D-010B-455C-89C7-67D824718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A99959-097E-4B48-B55E-9331FF0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A2D961-1455-48C9-A379-591B526D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44F7F1-66D0-43BA-AFF8-249657D6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E9103B-0D36-4F05-AC6F-9B396A9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12533-24A6-4C07-BAF7-B814C8DD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E17D2-35DA-4D05-A846-99B0C70C5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50B1F-BB54-4AE3-B8FE-E5643D80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20A5E-36CC-4896-8539-E130FC8A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2.xml"/><Relationship Id="rId7" Type="http://schemas.openxmlformats.org/officeDocument/2006/relationships/image" Target="../media/image2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customXml" Target="../ink/ink33.xml"/><Relationship Id="rId10" Type="http://schemas.openxmlformats.org/officeDocument/2006/relationships/image" Target="../media/image34.png"/><Relationship Id="rId4" Type="http://schemas.openxmlformats.org/officeDocument/2006/relationships/image" Target="../media/image100.png"/><Relationship Id="rId9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38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44.xml"/><Relationship Id="rId18" Type="http://schemas.openxmlformats.org/officeDocument/2006/relationships/image" Target="../media/image46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43.png"/><Relationship Id="rId17" Type="http://schemas.openxmlformats.org/officeDocument/2006/relationships/customXml" Target="../ink/ink46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42.png"/><Relationship Id="rId19" Type="http://schemas.openxmlformats.org/officeDocument/2006/relationships/customXml" Target="../ink/ink47.xml"/><Relationship Id="rId4" Type="http://schemas.openxmlformats.org/officeDocument/2006/relationships/image" Target="../media/image39.png"/><Relationship Id="rId9" Type="http://schemas.openxmlformats.org/officeDocument/2006/relationships/customXml" Target="../ink/ink42.xml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customXml" Target="../ink/ink13.xml"/><Relationship Id="rId4" Type="http://schemas.openxmlformats.org/officeDocument/2006/relationships/image" Target="../media/image10.png"/><Relationship Id="rId9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9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3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7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30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3978-E53D-4455-90D3-28B6C9F96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SANTAFALL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7F394-1D73-4C00-BB56-04EB71D6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Cattaruzza</a:t>
            </a:r>
            <a:r>
              <a:rPr lang="fr-FR" dirty="0">
                <a:ea typeface="+mn-lt"/>
                <a:cs typeface="+mn-lt"/>
              </a:rPr>
              <a:t> Alexis, </a:t>
            </a:r>
            <a:r>
              <a:rPr lang="fr-FR" dirty="0" err="1">
                <a:ea typeface="+mn-lt"/>
                <a:cs typeface="+mn-lt"/>
              </a:rPr>
              <a:t>Debin</a:t>
            </a:r>
            <a:r>
              <a:rPr lang="fr-FR" dirty="0">
                <a:ea typeface="+mn-lt"/>
                <a:cs typeface="+mn-lt"/>
              </a:rPr>
              <a:t> Pierre-Alexandre</a:t>
            </a:r>
            <a:r>
              <a:rPr lang="fr-FR" dirty="0">
                <a:ea typeface="Calibri"/>
                <a:cs typeface="Calibri"/>
              </a:rPr>
              <a:t>, </a:t>
            </a:r>
            <a:r>
              <a:rPr lang="fr-FR" dirty="0">
                <a:ea typeface="+mn-lt"/>
                <a:cs typeface="+mn-lt"/>
              </a:rPr>
              <a:t>Devos</a:t>
            </a:r>
            <a:r>
              <a:rPr lang="fr-FR" dirty="0">
                <a:ea typeface="Calibri"/>
                <a:cs typeface="Calibri"/>
              </a:rPr>
              <a:t> Thibaut,</a:t>
            </a:r>
            <a:endParaRPr lang="en-US" dirty="0">
              <a:ea typeface="Calibri"/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 Massart Xavier, </a:t>
            </a:r>
            <a:r>
              <a:rPr lang="fr-FR" err="1">
                <a:ea typeface="+mn-lt"/>
                <a:cs typeface="+mn-lt"/>
              </a:rPr>
              <a:t>Ubah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Chisom</a:t>
            </a:r>
            <a:endParaRPr lang="fr-FR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27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E65509A-AF2F-7441-A108-8E4F0525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18" y="538969"/>
            <a:ext cx="11008564" cy="61876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DC7DD2-A07F-3F02-6331-04E453BEDCCD}"/>
              </a:ext>
            </a:extLst>
          </p:cNvPr>
          <p:cNvSpPr txBox="1"/>
          <p:nvPr/>
        </p:nvSpPr>
        <p:spPr>
          <a:xfrm>
            <a:off x="4966249" y="85582"/>
            <a:ext cx="2259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du menu pause</a:t>
            </a:r>
            <a:endParaRPr lang="fr-FR" dirty="0"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15">
                <a:extLst>
                  <a:ext uri="{FF2B5EF4-FFF2-40B4-BE49-F238E27FC236}">
                    <a16:creationId xmlns:a16="http://schemas.microsoft.com/office/drawing/2014/main" id="{164D31DF-AA8B-4B56-FCC9-23FFD19C4529}"/>
                  </a:ext>
                </a:extLst>
              </p14:cNvPr>
              <p14:cNvContentPartPr/>
              <p14:nvPr/>
            </p14:nvContentPartPr>
            <p14:xfrm>
              <a:off x="1887530" y="2737896"/>
              <a:ext cx="1005312" cy="38254"/>
            </p14:xfrm>
          </p:contentPart>
        </mc:Choice>
        <mc:Fallback xmlns="">
          <p:pic>
            <p:nvPicPr>
              <p:cNvPr id="5" name="Ink 15">
                <a:extLst>
                  <a:ext uri="{FF2B5EF4-FFF2-40B4-BE49-F238E27FC236}">
                    <a16:creationId xmlns:a16="http://schemas.microsoft.com/office/drawing/2014/main" id="{164D31DF-AA8B-4B56-FCC9-23FFD19C45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533" y="825196"/>
                <a:ext cx="1040946" cy="38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15">
                <a:extLst>
                  <a:ext uri="{FF2B5EF4-FFF2-40B4-BE49-F238E27FC236}">
                    <a16:creationId xmlns:a16="http://schemas.microsoft.com/office/drawing/2014/main" id="{9CE9B528-2574-A504-B33C-5D0E32CDDD25}"/>
                  </a:ext>
                </a:extLst>
              </p14:cNvPr>
              <p14:cNvContentPartPr/>
              <p14:nvPr/>
            </p14:nvContentPartPr>
            <p14:xfrm>
              <a:off x="9296250" y="2743091"/>
              <a:ext cx="927381" cy="46913"/>
            </p14:xfrm>
          </p:contentPart>
        </mc:Choice>
        <mc:Fallback xmlns="">
          <p:pic>
            <p:nvPicPr>
              <p:cNvPr id="7" name="Ink 15">
                <a:extLst>
                  <a:ext uri="{FF2B5EF4-FFF2-40B4-BE49-F238E27FC236}">
                    <a16:creationId xmlns:a16="http://schemas.microsoft.com/office/drawing/2014/main" id="{9CE9B528-2574-A504-B33C-5D0E32CDD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8257" y="444354"/>
                <a:ext cx="963008" cy="469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15">
                <a:extLst>
                  <a:ext uri="{FF2B5EF4-FFF2-40B4-BE49-F238E27FC236}">
                    <a16:creationId xmlns:a16="http://schemas.microsoft.com/office/drawing/2014/main" id="{4344D835-C7A9-4424-3B46-4525CEEF517A}"/>
                  </a:ext>
                </a:extLst>
              </p14:cNvPr>
              <p14:cNvContentPartPr/>
              <p14:nvPr/>
            </p14:nvContentPartPr>
            <p14:xfrm flipV="1">
              <a:off x="1880602" y="4492382"/>
              <a:ext cx="1013971" cy="56995"/>
            </p14:xfrm>
          </p:contentPart>
        </mc:Choice>
        <mc:Fallback xmlns="">
          <p:pic>
            <p:nvPicPr>
              <p:cNvPr id="9" name="Ink 15">
                <a:extLst>
                  <a:ext uri="{FF2B5EF4-FFF2-40B4-BE49-F238E27FC236}">
                    <a16:creationId xmlns:a16="http://schemas.microsoft.com/office/drawing/2014/main" id="{4344D835-C7A9-4424-3B46-4525CEEF51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862605" y="1642632"/>
                <a:ext cx="1049606" cy="569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5">
                <a:extLst>
                  <a:ext uri="{FF2B5EF4-FFF2-40B4-BE49-F238E27FC236}">
                    <a16:creationId xmlns:a16="http://schemas.microsoft.com/office/drawing/2014/main" id="{8EDBB531-CBE1-56E8-9898-D47E52126997}"/>
                  </a:ext>
                </a:extLst>
              </p14:cNvPr>
              <p14:cNvContentPartPr/>
              <p14:nvPr/>
            </p14:nvContentPartPr>
            <p14:xfrm flipV="1">
              <a:off x="9297981" y="4497578"/>
              <a:ext cx="927380" cy="48336"/>
            </p14:xfrm>
          </p:contentPart>
        </mc:Choice>
        <mc:Fallback xmlns="">
          <p:pic>
            <p:nvPicPr>
              <p:cNvPr id="11" name="Ink 15">
                <a:extLst>
                  <a:ext uri="{FF2B5EF4-FFF2-40B4-BE49-F238E27FC236}">
                    <a16:creationId xmlns:a16="http://schemas.microsoft.com/office/drawing/2014/main" id="{8EDBB531-CBE1-56E8-9898-D47E521269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9279988" y="2129114"/>
                <a:ext cx="963007" cy="4833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23">
            <a:extLst>
              <a:ext uri="{FF2B5EF4-FFF2-40B4-BE49-F238E27FC236}">
                <a16:creationId xmlns:a16="http://schemas.microsoft.com/office/drawing/2014/main" id="{88B2A683-5847-15A7-F83C-2AC86FE3F9D6}"/>
              </a:ext>
            </a:extLst>
          </p:cNvPr>
          <p:cNvSpPr txBox="1"/>
          <p:nvPr/>
        </p:nvSpPr>
        <p:spPr>
          <a:xfrm>
            <a:off x="523907" y="2375748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Reprendre</a:t>
            </a:r>
            <a:r>
              <a:rPr lang="en-US" dirty="0">
                <a:ea typeface="+mn-lt"/>
                <a:cs typeface="+mn-lt"/>
              </a:rPr>
              <a:t> le jeu</a:t>
            </a:r>
            <a:endParaRPr lang="fr-FR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8490C774-B7C4-C229-3C33-50FE5388C342}"/>
              </a:ext>
            </a:extLst>
          </p:cNvPr>
          <p:cNvSpPr txBox="1"/>
          <p:nvPr/>
        </p:nvSpPr>
        <p:spPr>
          <a:xfrm>
            <a:off x="520443" y="4104102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</a:t>
            </a:r>
            <a:r>
              <a:rPr lang="en-US" dirty="0" err="1">
                <a:ea typeface="+mn-lt"/>
                <a:cs typeface="+mn-lt"/>
              </a:rPr>
              <a:t>d'accueil</a:t>
            </a:r>
            <a:endParaRPr lang="fr-FR" dirty="0" err="1"/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51BE86ED-5084-435A-18B3-D935DAD31C0A}"/>
              </a:ext>
            </a:extLst>
          </p:cNvPr>
          <p:cNvSpPr txBox="1"/>
          <p:nvPr/>
        </p:nvSpPr>
        <p:spPr>
          <a:xfrm>
            <a:off x="10150013" y="2284704"/>
            <a:ext cx="15638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Commencer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nouvelle </a:t>
            </a:r>
            <a:r>
              <a:rPr lang="en-US" dirty="0" err="1">
                <a:ea typeface="+mn-lt"/>
                <a:cs typeface="+mn-lt"/>
              </a:rPr>
              <a:t>partie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837416FD-49E5-8C73-40DE-01801E3BC0FF}"/>
              </a:ext>
            </a:extLst>
          </p:cNvPr>
          <p:cNvSpPr txBox="1"/>
          <p:nvPr/>
        </p:nvSpPr>
        <p:spPr>
          <a:xfrm>
            <a:off x="10182834" y="4053880"/>
            <a:ext cx="13642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des </a:t>
            </a:r>
            <a:r>
              <a:rPr lang="en-US" dirty="0" err="1">
                <a:ea typeface="+mn-lt"/>
                <a:cs typeface="+mn-lt"/>
              </a:rPr>
              <a:t>paramètres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604E0F-2390-3F75-741E-1A38A6A3D52D}"/>
                  </a:ext>
                </a:extLst>
              </p14:cNvPr>
              <p14:cNvContentPartPr/>
              <p14:nvPr/>
            </p14:nvContentPartPr>
            <p14:xfrm>
              <a:off x="10262766" y="6379615"/>
              <a:ext cx="792131" cy="1415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604E0F-2390-3F75-741E-1A38A6A3D5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44771" y="5686069"/>
                <a:ext cx="827761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894738-3E14-7D5A-2023-AA189925CB12}"/>
              </a:ext>
            </a:extLst>
          </p:cNvPr>
          <p:cNvSpPr txBox="1"/>
          <p:nvPr/>
        </p:nvSpPr>
        <p:spPr>
          <a:xfrm>
            <a:off x="8292417" y="6011226"/>
            <a:ext cx="2220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52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D5CFD6-BD4D-60A1-10C3-F7D5FB55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58" y="498777"/>
            <a:ext cx="10468015" cy="59397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C0692-676A-2C65-229E-1DC44691C187}"/>
              </a:ext>
            </a:extLst>
          </p:cNvPr>
          <p:cNvSpPr txBox="1"/>
          <p:nvPr/>
        </p:nvSpPr>
        <p:spPr>
          <a:xfrm>
            <a:off x="4857392" y="94653"/>
            <a:ext cx="2210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Page de classement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63FA-711B-0F8F-4D36-26D404164F59}"/>
              </a:ext>
            </a:extLst>
          </p:cNvPr>
          <p:cNvSpPr txBox="1"/>
          <p:nvPr/>
        </p:nvSpPr>
        <p:spPr>
          <a:xfrm>
            <a:off x="11164935" y="636494"/>
            <a:ext cx="11002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Retour à la page </a:t>
            </a:r>
            <a:r>
              <a:rPr lang="en-US" dirty="0" err="1">
                <a:ea typeface="+mn-lt"/>
                <a:cs typeface="+mn-lt"/>
              </a:rPr>
              <a:t>d'accueil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728106-4B73-D9EF-5BA3-279F5F609B51}"/>
                  </a:ext>
                </a:extLst>
              </p14:cNvPr>
              <p14:cNvContentPartPr/>
              <p14:nvPr/>
            </p14:nvContentPartPr>
            <p14:xfrm>
              <a:off x="10840933" y="958327"/>
              <a:ext cx="370846" cy="5951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728106-4B73-D9EF-5BA3-279F5F609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22948" y="-2017223"/>
                <a:ext cx="406456" cy="595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CEFE6E-DFDD-E014-BFA2-B9DDCD9AF8D5}"/>
                  </a:ext>
                </a:extLst>
              </p14:cNvPr>
              <p14:cNvContentPartPr/>
              <p14:nvPr/>
            </p14:nvContentPartPr>
            <p14:xfrm rot="1920000" flipV="1">
              <a:off x="10857707" y="6343193"/>
              <a:ext cx="549663" cy="5841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CEFE6E-DFDD-E014-BFA2-B9DDCD9AF8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920000" flipV="1">
                <a:off x="10839709" y="3422343"/>
                <a:ext cx="585299" cy="58417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E322D-C040-9C32-4CF0-3D66462AA155}"/>
              </a:ext>
            </a:extLst>
          </p:cNvPr>
          <p:cNvSpPr txBox="1"/>
          <p:nvPr/>
        </p:nvSpPr>
        <p:spPr>
          <a:xfrm>
            <a:off x="9613856" y="6406313"/>
            <a:ext cx="2620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4DA4E-463E-0495-8B4E-B011D9AC280D}"/>
              </a:ext>
            </a:extLst>
          </p:cNvPr>
          <p:cNvSpPr txBox="1"/>
          <p:nvPr/>
        </p:nvSpPr>
        <p:spPr>
          <a:xfrm>
            <a:off x="4975321" y="121868"/>
            <a:ext cx="1952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Page du magasin</a:t>
            </a:r>
            <a:endParaRPr lang="fr-FR"/>
          </a:p>
        </p:txBody>
      </p:sp>
      <p:pic>
        <p:nvPicPr>
          <p:cNvPr id="9" name="Espace réservé du contenu 8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3B35E483-B092-DC74-93B8-5D547CD3C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41" y="621684"/>
            <a:ext cx="9846563" cy="55457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0701B-8AE1-FF52-7788-52C9B146EDEC}"/>
              </a:ext>
            </a:extLst>
          </p:cNvPr>
          <p:cNvSpPr txBox="1"/>
          <p:nvPr/>
        </p:nvSpPr>
        <p:spPr>
          <a:xfrm>
            <a:off x="11175608" y="735106"/>
            <a:ext cx="10095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Retour à la page </a:t>
            </a:r>
            <a:r>
              <a:rPr lang="en-US" dirty="0" err="1">
                <a:ea typeface="Calibri"/>
                <a:cs typeface="Calibri"/>
              </a:rPr>
              <a:t>d'accueil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2C7A6-65FA-B3E6-ED70-344203E829C3}"/>
                  </a:ext>
                </a:extLst>
              </p14:cNvPr>
              <p14:cNvContentPartPr/>
              <p14:nvPr/>
            </p14:nvContentPartPr>
            <p14:xfrm>
              <a:off x="10762028" y="1128185"/>
              <a:ext cx="440281" cy="1415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2C7A6-65FA-B3E6-ED70-344203E829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4043" y="420485"/>
                <a:ext cx="475892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9387B-DE50-2129-D803-ECBFD140C2CA}"/>
                  </a:ext>
                </a:extLst>
              </p14:cNvPr>
              <p14:cNvContentPartPr/>
              <p14:nvPr/>
            </p14:nvContentPartPr>
            <p14:xfrm flipV="1">
              <a:off x="1005116" y="3891730"/>
              <a:ext cx="730923" cy="6558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9387B-DE50-2129-D803-ECBFD140C2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987122" y="612280"/>
                <a:ext cx="766551" cy="65589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9A1B823-234C-DE52-0C37-9A115306165D}"/>
              </a:ext>
            </a:extLst>
          </p:cNvPr>
          <p:cNvSpPr txBox="1"/>
          <p:nvPr/>
        </p:nvSpPr>
        <p:spPr>
          <a:xfrm>
            <a:off x="45374" y="3299696"/>
            <a:ext cx="1224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Acheter</a:t>
            </a:r>
            <a:r>
              <a:rPr lang="en-US" dirty="0">
                <a:ea typeface="+mn-lt"/>
                <a:cs typeface="+mn-lt"/>
              </a:rPr>
              <a:t> un nouveau skin</a:t>
            </a:r>
            <a:endParaRPr lang="en-US" dirty="0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69BD86-1961-F6D4-F1CC-18B61B04EF8E}"/>
                  </a:ext>
                </a:extLst>
              </p14:cNvPr>
              <p14:cNvContentPartPr/>
              <p14:nvPr/>
            </p14:nvContentPartPr>
            <p14:xfrm rot="-420000">
              <a:off x="872052" y="4073585"/>
              <a:ext cx="2455957" cy="5308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69BD86-1961-F6D4-F1CC-18B61B04EF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-420000">
                <a:off x="854052" y="4055590"/>
                <a:ext cx="2491598" cy="56647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8F983B-4A32-8B2C-C88C-BE400D8842D8}"/>
              </a:ext>
            </a:extLst>
          </p:cNvPr>
          <p:cNvSpPr txBox="1"/>
          <p:nvPr/>
        </p:nvSpPr>
        <p:spPr>
          <a:xfrm>
            <a:off x="47730" y="4342673"/>
            <a:ext cx="12215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Changer de skin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4E7320-2239-7808-7A97-EBBFBF42D91A}"/>
                  </a:ext>
                </a:extLst>
              </p14:cNvPr>
              <p14:cNvContentPartPr/>
              <p14:nvPr/>
            </p14:nvContentPartPr>
            <p14:xfrm>
              <a:off x="10508525" y="3755517"/>
              <a:ext cx="576340" cy="13305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4E7320-2239-7808-7A97-EBBFBF42D9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90526" y="3737585"/>
                <a:ext cx="611979" cy="168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BC1C96-5CB6-DD0B-1650-49173F34DC31}"/>
                  </a:ext>
                </a:extLst>
              </p14:cNvPr>
              <p14:cNvContentPartPr/>
              <p14:nvPr/>
            </p14:nvContentPartPr>
            <p14:xfrm rot="600000">
              <a:off x="9076965" y="4156365"/>
              <a:ext cx="1996126" cy="31006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BC1C96-5CB6-DD0B-1650-49173F34DC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600000">
                <a:off x="9058969" y="4138380"/>
                <a:ext cx="2031758" cy="34567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04F75A2-1E7E-28F0-92A3-6A328D990330}"/>
              </a:ext>
            </a:extLst>
          </p:cNvPr>
          <p:cNvSpPr txBox="1"/>
          <p:nvPr/>
        </p:nvSpPr>
        <p:spPr>
          <a:xfrm>
            <a:off x="11032811" y="3186538"/>
            <a:ext cx="15192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Acheter</a:t>
            </a:r>
            <a:r>
              <a:rPr lang="en-US" dirty="0">
                <a:ea typeface="+mn-lt"/>
                <a:cs typeface="+mn-lt"/>
              </a:rPr>
              <a:t> un nouveau </a:t>
            </a:r>
            <a:r>
              <a:rPr lang="en-US" dirty="0" err="1">
                <a:ea typeface="+mn-lt"/>
                <a:cs typeface="+mn-lt"/>
              </a:rPr>
              <a:t>thème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21044-5169-83DB-9357-D3666F0CDD38}"/>
              </a:ext>
            </a:extLst>
          </p:cNvPr>
          <p:cNvSpPr txBox="1"/>
          <p:nvPr/>
        </p:nvSpPr>
        <p:spPr>
          <a:xfrm>
            <a:off x="11036581" y="4345203"/>
            <a:ext cx="1452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Changer le </a:t>
            </a:r>
            <a:r>
              <a:rPr lang="en-US" dirty="0" err="1">
                <a:ea typeface="Calibri"/>
                <a:cs typeface="Calibri"/>
              </a:rPr>
              <a:t>thème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FA5CE1-23B9-75E8-CCB0-611CEBED864A}"/>
                  </a:ext>
                </a:extLst>
              </p14:cNvPr>
              <p14:cNvContentPartPr/>
              <p14:nvPr/>
            </p14:nvContentPartPr>
            <p14:xfrm>
              <a:off x="2384654" y="5841444"/>
              <a:ext cx="334802" cy="395897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FA5CE1-23B9-75E8-CCB0-611CEBED86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66654" y="5823825"/>
                <a:ext cx="370442" cy="43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7E3D81-1007-7A02-CFDB-5649EC8CE29E}"/>
                  </a:ext>
                </a:extLst>
              </p14:cNvPr>
              <p14:cNvContentPartPr/>
              <p14:nvPr/>
            </p14:nvContentPartPr>
            <p14:xfrm>
              <a:off x="4019318" y="5837058"/>
              <a:ext cx="434479" cy="39788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7E3D81-1007-7A02-CFDB-5649EC8CE2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1320" y="5819087"/>
                <a:ext cx="470116" cy="433465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8035474-93F8-237D-8AFB-CBCE846F1DAC}"/>
              </a:ext>
            </a:extLst>
          </p:cNvPr>
          <p:cNvSpPr txBox="1"/>
          <p:nvPr/>
        </p:nvSpPr>
        <p:spPr>
          <a:xfrm>
            <a:off x="1270135" y="6209950"/>
            <a:ext cx="2185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+mn-lt"/>
                <a:cs typeface="+mn-lt"/>
              </a:rPr>
              <a:t> la page </a:t>
            </a:r>
            <a:r>
              <a:rPr lang="en-US" dirty="0" err="1">
                <a:ea typeface="+mn-lt"/>
                <a:cs typeface="+mn-lt"/>
              </a:rPr>
              <a:t>précédente</a:t>
            </a:r>
            <a:r>
              <a:rPr lang="en-US" dirty="0">
                <a:ea typeface="+mn-lt"/>
                <a:cs typeface="+mn-lt"/>
              </a:rPr>
              <a:t> des skins</a:t>
            </a:r>
            <a:endParaRPr lang="fr-FR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F86BC-BD17-7D30-10AA-0D28019DC2DB}"/>
              </a:ext>
            </a:extLst>
          </p:cNvPr>
          <p:cNvSpPr txBox="1"/>
          <p:nvPr/>
        </p:nvSpPr>
        <p:spPr>
          <a:xfrm>
            <a:off x="3767338" y="6201618"/>
            <a:ext cx="19570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</a:t>
            </a:r>
            <a:r>
              <a:rPr lang="en-US" dirty="0" err="1">
                <a:ea typeface="+mn-lt"/>
                <a:cs typeface="+mn-lt"/>
              </a:rPr>
              <a:t>suivante</a:t>
            </a:r>
            <a:r>
              <a:rPr lang="en-US" dirty="0">
                <a:ea typeface="+mn-lt"/>
                <a:cs typeface="+mn-lt"/>
              </a:rPr>
              <a:t> des skins</a:t>
            </a:r>
            <a:endParaRPr lang="en-US" dirty="0" err="1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882A54-A801-A264-7140-3EEF55F6A57E}"/>
                  </a:ext>
                </a:extLst>
              </p14:cNvPr>
              <p14:cNvContentPartPr/>
              <p14:nvPr/>
            </p14:nvContentPartPr>
            <p14:xfrm>
              <a:off x="9069538" y="5840101"/>
              <a:ext cx="363215" cy="360518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882A54-A801-A264-7140-3EEF55F6A5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51575" y="5822129"/>
                <a:ext cx="398782" cy="396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764FFA-0DC8-4594-9233-4A4C45EEADA3}"/>
                  </a:ext>
                </a:extLst>
              </p14:cNvPr>
              <p14:cNvContentPartPr/>
              <p14:nvPr/>
            </p14:nvContentPartPr>
            <p14:xfrm>
              <a:off x="7513503" y="5878254"/>
              <a:ext cx="290420" cy="35354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764FFA-0DC8-4594-9233-4A4C45EEAD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95531" y="5860271"/>
                <a:ext cx="326004" cy="389156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0BB8AE7-28BD-8414-B5B8-560B5BC368BB}"/>
              </a:ext>
            </a:extLst>
          </p:cNvPr>
          <p:cNvSpPr txBox="1"/>
          <p:nvPr/>
        </p:nvSpPr>
        <p:spPr>
          <a:xfrm>
            <a:off x="5906109" y="6220382"/>
            <a:ext cx="2539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</a:t>
            </a:r>
            <a:r>
              <a:rPr lang="en-US" dirty="0" err="1">
                <a:ea typeface="+mn-lt"/>
                <a:cs typeface="+mn-lt"/>
              </a:rPr>
              <a:t>précédente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thèmes</a:t>
            </a:r>
            <a:endParaRPr lang="fr-FR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F707-F2F6-7B2E-0EFE-474A7E2C763C}"/>
              </a:ext>
            </a:extLst>
          </p:cNvPr>
          <p:cNvSpPr txBox="1"/>
          <p:nvPr/>
        </p:nvSpPr>
        <p:spPr>
          <a:xfrm>
            <a:off x="9106329" y="6211624"/>
            <a:ext cx="2283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</a:t>
            </a:r>
            <a:r>
              <a:rPr lang="en-US" dirty="0" err="1">
                <a:ea typeface="Calibri"/>
                <a:cs typeface="Calibri"/>
              </a:rPr>
              <a:t>suivante</a:t>
            </a:r>
            <a:r>
              <a:rPr lang="en-US" dirty="0">
                <a:ea typeface="Calibri"/>
                <a:cs typeface="Calibri"/>
              </a:rPr>
              <a:t> des </a:t>
            </a:r>
            <a:r>
              <a:rPr lang="en-US" dirty="0" err="1">
                <a:ea typeface="Calibri"/>
                <a:cs typeface="Calibri"/>
              </a:rPr>
              <a:t>thèmes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409724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7AA331-62DD-4B23-8690-A7EEF79AE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90" y="890078"/>
            <a:ext cx="9142345" cy="5144696"/>
          </a:xfr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7740A-B33F-BC6D-E4D5-67F336FB76AB}"/>
              </a:ext>
            </a:extLst>
          </p:cNvPr>
          <p:cNvSpPr txBox="1"/>
          <p:nvPr/>
        </p:nvSpPr>
        <p:spPr>
          <a:xfrm>
            <a:off x="5279929" y="160063"/>
            <a:ext cx="1622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</a:t>
            </a:r>
            <a:r>
              <a:rPr lang="en-US" dirty="0" err="1">
                <a:ea typeface="+mn-lt"/>
                <a:cs typeface="+mn-lt"/>
              </a:rPr>
              <a:t>d'accueil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42E6CA-89A5-F233-E38B-23347465165E}"/>
                  </a:ext>
                </a:extLst>
              </p14:cNvPr>
              <p14:cNvContentPartPr/>
              <p14:nvPr/>
            </p14:nvContentPartPr>
            <p14:xfrm>
              <a:off x="1407322" y="3185247"/>
              <a:ext cx="2189126" cy="4330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42E6CA-89A5-F233-E38B-233474651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322" y="1019947"/>
                <a:ext cx="2224765" cy="43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7D22DF-60E8-0A83-17C4-C2A6CC53D9DF}"/>
                  </a:ext>
                </a:extLst>
              </p14:cNvPr>
              <p14:cNvContentPartPr/>
              <p14:nvPr/>
            </p14:nvContentPartPr>
            <p14:xfrm>
              <a:off x="8615469" y="3178735"/>
              <a:ext cx="2095057" cy="1074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7D22DF-60E8-0A83-17C4-C2A6CC53D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97473" y="2641635"/>
                <a:ext cx="2130688" cy="10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AED1D1-82B0-A860-BE70-80E536EFA17C}"/>
                  </a:ext>
                </a:extLst>
              </p14:cNvPr>
              <p14:cNvContentPartPr/>
              <p14:nvPr/>
            </p14:nvContentPartPr>
            <p14:xfrm>
              <a:off x="8583242" y="4510345"/>
              <a:ext cx="2101202" cy="23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AED1D1-82B0-A860-BE70-80E536EFA1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5246" y="3345713"/>
                <a:ext cx="2136834" cy="23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A95A30-6C5B-3DD2-F685-B8722D5A5FA2}"/>
                  </a:ext>
                </a:extLst>
              </p14:cNvPr>
              <p14:cNvContentPartPr/>
              <p14:nvPr/>
            </p14:nvContentPartPr>
            <p14:xfrm>
              <a:off x="1444118" y="4514575"/>
              <a:ext cx="2150382" cy="3679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A95A30-6C5B-3DD2-F685-B8722D5A5F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6120" y="2674925"/>
                <a:ext cx="2186018" cy="3679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C40F18-928F-D3EF-C3C9-26CBCAA88F6D}"/>
                  </a:ext>
                </a:extLst>
              </p14:cNvPr>
              <p14:cNvContentPartPr/>
              <p14:nvPr/>
            </p14:nvContentPartPr>
            <p14:xfrm rot="-1080000">
              <a:off x="6022786" y="5996216"/>
              <a:ext cx="147524" cy="43092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C40F18-928F-D3EF-C3C9-26CBCAA88F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-1080000">
                <a:off x="6004839" y="5978231"/>
                <a:ext cx="183059" cy="466539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8A91182-30DE-1AD6-634D-DF0B73210097}"/>
              </a:ext>
            </a:extLst>
          </p:cNvPr>
          <p:cNvSpPr txBox="1"/>
          <p:nvPr/>
        </p:nvSpPr>
        <p:spPr>
          <a:xfrm>
            <a:off x="-4298" y="2769530"/>
            <a:ext cx="14111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de </a:t>
            </a:r>
            <a:r>
              <a:rPr lang="en-US" dirty="0" err="1">
                <a:ea typeface="+mn-lt"/>
                <a:cs typeface="+mn-lt"/>
              </a:rPr>
              <a:t>lancement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du jeu</a:t>
            </a:r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8A94F-1532-1A04-5DD8-0F961D620FB2}"/>
              </a:ext>
            </a:extLst>
          </p:cNvPr>
          <p:cNvSpPr txBox="1"/>
          <p:nvPr/>
        </p:nvSpPr>
        <p:spPr>
          <a:xfrm>
            <a:off x="-7744" y="4147671"/>
            <a:ext cx="14479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de </a:t>
            </a:r>
            <a:r>
              <a:rPr lang="en-US" dirty="0" err="1">
                <a:ea typeface="+mn-lt"/>
                <a:cs typeface="+mn-lt"/>
              </a:rPr>
              <a:t>connexion</a:t>
            </a:r>
            <a:endParaRPr lang="fr-FR" dirty="0" err="1">
              <a:ea typeface="+mn-lt"/>
              <a:cs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19BE2-D0A4-FE02-7700-80B7DD2B9B61}"/>
              </a:ext>
            </a:extLst>
          </p:cNvPr>
          <p:cNvSpPr txBox="1"/>
          <p:nvPr/>
        </p:nvSpPr>
        <p:spPr>
          <a:xfrm>
            <a:off x="10595655" y="2814170"/>
            <a:ext cx="15644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du </a:t>
            </a:r>
            <a:r>
              <a:rPr lang="en-US" dirty="0" err="1">
                <a:ea typeface="+mn-lt"/>
                <a:cs typeface="+mn-lt"/>
              </a:rPr>
              <a:t>classement</a:t>
            </a:r>
            <a:endParaRPr lang="fr-FR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FE001-24ED-B9ED-7114-D8DF62CBBB55}"/>
              </a:ext>
            </a:extLst>
          </p:cNvPr>
          <p:cNvSpPr txBox="1"/>
          <p:nvPr/>
        </p:nvSpPr>
        <p:spPr>
          <a:xfrm>
            <a:off x="10635833" y="4184130"/>
            <a:ext cx="1552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</a:t>
            </a:r>
            <a:r>
              <a:rPr lang="en-US" dirty="0" err="1">
                <a:ea typeface="+mn-lt"/>
                <a:cs typeface="+mn-lt"/>
              </a:rPr>
              <a:t>d'inscription</a:t>
            </a:r>
            <a:endParaRPr lang="fr-FR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F33DD-4A1D-22C2-9430-BE4EC32A6390}"/>
              </a:ext>
            </a:extLst>
          </p:cNvPr>
          <p:cNvSpPr txBox="1"/>
          <p:nvPr/>
        </p:nvSpPr>
        <p:spPr>
          <a:xfrm>
            <a:off x="10776499" y="4925221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paramètres</a:t>
            </a:r>
            <a:endParaRPr lang="fr-FR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A03A7-AA27-A673-D3C4-2FF058D06706}"/>
              </a:ext>
            </a:extLst>
          </p:cNvPr>
          <p:cNvSpPr txBox="1"/>
          <p:nvPr/>
        </p:nvSpPr>
        <p:spPr>
          <a:xfrm>
            <a:off x="10107984" y="6043456"/>
            <a:ext cx="20856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CC4C1-F2DE-DBD7-25B7-DD241F5FD60A}"/>
              </a:ext>
            </a:extLst>
          </p:cNvPr>
          <p:cNvSpPr txBox="1"/>
          <p:nvPr/>
        </p:nvSpPr>
        <p:spPr>
          <a:xfrm>
            <a:off x="4837512" y="6392932"/>
            <a:ext cx="2624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des </a:t>
            </a:r>
            <a:r>
              <a:rPr lang="en-US" dirty="0" err="1">
                <a:ea typeface="+mn-lt"/>
                <a:cs typeface="+mn-lt"/>
              </a:rPr>
              <a:t>crédits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FF6425-938E-B3DF-6DA1-CCDD822B5782}"/>
                  </a:ext>
                </a:extLst>
              </p14:cNvPr>
              <p14:cNvContentPartPr/>
              <p14:nvPr/>
            </p14:nvContentPartPr>
            <p14:xfrm>
              <a:off x="10410345" y="5250571"/>
              <a:ext cx="542543" cy="2896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FF6425-938E-B3DF-6DA1-CCDD822B57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92368" y="3802421"/>
                <a:ext cx="578137" cy="289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CF41D1-2C63-81DE-AC2D-78C4F0147947}"/>
                  </a:ext>
                </a:extLst>
              </p14:cNvPr>
              <p14:cNvContentPartPr/>
              <p14:nvPr/>
            </p14:nvContentPartPr>
            <p14:xfrm>
              <a:off x="10372547" y="5746190"/>
              <a:ext cx="439942" cy="2933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CF41D1-2C63-81DE-AC2D-78C4F01479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54546" y="5728215"/>
                <a:ext cx="475584" cy="32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7740A-B33F-BC6D-E4D5-67F336FB76AB}"/>
              </a:ext>
            </a:extLst>
          </p:cNvPr>
          <p:cNvSpPr txBox="1"/>
          <p:nvPr/>
        </p:nvSpPr>
        <p:spPr>
          <a:xfrm>
            <a:off x="4298919" y="143216"/>
            <a:ext cx="3356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</a:t>
            </a:r>
            <a:r>
              <a:rPr lang="en-US" dirty="0" err="1">
                <a:ea typeface="+mn-lt"/>
                <a:cs typeface="+mn-lt"/>
              </a:rPr>
              <a:t>d'accueil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étant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connecté</a:t>
            </a:r>
            <a:endParaRPr lang="fr-FR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91182-30DE-1AD6-634D-DF0B73210097}"/>
              </a:ext>
            </a:extLst>
          </p:cNvPr>
          <p:cNvSpPr txBox="1"/>
          <p:nvPr/>
        </p:nvSpPr>
        <p:spPr>
          <a:xfrm>
            <a:off x="-80379" y="2925267"/>
            <a:ext cx="13642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Page de </a:t>
            </a:r>
            <a:r>
              <a:rPr lang="en-US" dirty="0" err="1">
                <a:ea typeface="Calibri"/>
                <a:cs typeface="Calibri"/>
              </a:rPr>
              <a:t>lancement</a:t>
            </a:r>
            <a:r>
              <a:rPr lang="en-US" dirty="0">
                <a:ea typeface="Calibri"/>
                <a:cs typeface="Calibri"/>
              </a:rPr>
              <a:t> du jeu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8A94F-1532-1A04-5DD8-0F961D620FB2}"/>
              </a:ext>
            </a:extLst>
          </p:cNvPr>
          <p:cNvSpPr txBox="1"/>
          <p:nvPr/>
        </p:nvSpPr>
        <p:spPr>
          <a:xfrm>
            <a:off x="-54141" y="4258912"/>
            <a:ext cx="14070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de la boutique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19BE2-D0A4-FE02-7700-80B7DD2B9B61}"/>
              </a:ext>
            </a:extLst>
          </p:cNvPr>
          <p:cNvSpPr txBox="1"/>
          <p:nvPr/>
        </p:nvSpPr>
        <p:spPr>
          <a:xfrm>
            <a:off x="10692104" y="2926442"/>
            <a:ext cx="14853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du </a:t>
            </a:r>
            <a:r>
              <a:rPr lang="en-US" dirty="0" err="1">
                <a:ea typeface="Calibri"/>
                <a:cs typeface="Calibri"/>
              </a:rPr>
              <a:t>classement</a:t>
            </a:r>
            <a:endParaRPr lang="fr-FR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FE001-24ED-B9ED-7114-D8DF62CBBB55}"/>
              </a:ext>
            </a:extLst>
          </p:cNvPr>
          <p:cNvSpPr txBox="1"/>
          <p:nvPr/>
        </p:nvSpPr>
        <p:spPr>
          <a:xfrm>
            <a:off x="10774609" y="4195976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</a:t>
            </a:r>
            <a:r>
              <a:rPr lang="en-US" dirty="0" err="1">
                <a:ea typeface="Calibri"/>
                <a:cs typeface="Calibri"/>
              </a:rPr>
              <a:t>d'accueil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F33DD-4A1D-22C2-9430-BE4EC32A6390}"/>
              </a:ext>
            </a:extLst>
          </p:cNvPr>
          <p:cNvSpPr txBox="1"/>
          <p:nvPr/>
        </p:nvSpPr>
        <p:spPr>
          <a:xfrm>
            <a:off x="10849071" y="5088507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les </a:t>
            </a:r>
            <a:r>
              <a:rPr lang="en-US" dirty="0" err="1">
                <a:ea typeface="Calibri"/>
                <a:cs typeface="Calibri"/>
              </a:rPr>
              <a:t>paramètres</a:t>
            </a:r>
            <a:endParaRPr lang="fr-FR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A03A7-AA27-A673-D3C4-2FF058D06706}"/>
              </a:ext>
            </a:extLst>
          </p:cNvPr>
          <p:cNvSpPr txBox="1"/>
          <p:nvPr/>
        </p:nvSpPr>
        <p:spPr>
          <a:xfrm>
            <a:off x="10117055" y="6134170"/>
            <a:ext cx="2049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>
                <a:ea typeface="Calibri"/>
                <a:cs typeface="Calibri"/>
              </a:rPr>
              <a:t> le son</a:t>
            </a:r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CC4C1-F2DE-DBD7-25B7-DD241F5FD60A}"/>
              </a:ext>
            </a:extLst>
          </p:cNvPr>
          <p:cNvSpPr txBox="1"/>
          <p:nvPr/>
        </p:nvSpPr>
        <p:spPr>
          <a:xfrm>
            <a:off x="4784350" y="6375211"/>
            <a:ext cx="2624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des </a:t>
            </a:r>
            <a:r>
              <a:rPr lang="en-US" dirty="0" err="1">
                <a:ea typeface="Calibri"/>
                <a:cs typeface="Calibri"/>
              </a:rPr>
              <a:t>crédits</a:t>
            </a:r>
            <a:endParaRPr lang="fr-FR" dirty="0" err="1"/>
          </a:p>
        </p:txBody>
      </p:sp>
      <p:pic>
        <p:nvPicPr>
          <p:cNvPr id="9" name="Espace réservé du contenu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CDAC92-1256-A73C-D235-750696DC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82" y="767379"/>
            <a:ext cx="9419686" cy="530244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15">
                <a:extLst>
                  <a:ext uri="{FF2B5EF4-FFF2-40B4-BE49-F238E27FC236}">
                    <a16:creationId xmlns:a16="http://schemas.microsoft.com/office/drawing/2014/main" id="{D05859F5-2D97-E39B-375D-F609B1960829}"/>
                  </a:ext>
                </a:extLst>
              </p14:cNvPr>
              <p14:cNvContentPartPr/>
              <p14:nvPr/>
            </p14:nvContentPartPr>
            <p14:xfrm>
              <a:off x="1287652" y="3374307"/>
              <a:ext cx="2122333" cy="12277"/>
            </p14:xfrm>
          </p:contentPart>
        </mc:Choice>
        <mc:Fallback xmlns="">
          <p:pic>
            <p:nvPicPr>
              <p:cNvPr id="10" name="Ink 15">
                <a:extLst>
                  <a:ext uri="{FF2B5EF4-FFF2-40B4-BE49-F238E27FC236}">
                    <a16:creationId xmlns:a16="http://schemas.microsoft.com/office/drawing/2014/main" id="{D05859F5-2D97-E39B-375D-F609B19608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9654" y="2760457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5">
                <a:extLst>
                  <a:ext uri="{FF2B5EF4-FFF2-40B4-BE49-F238E27FC236}">
                    <a16:creationId xmlns:a16="http://schemas.microsoft.com/office/drawing/2014/main" id="{F9BA7544-0788-D344-835A-C9D41CC76FAF}"/>
                  </a:ext>
                </a:extLst>
              </p14:cNvPr>
              <p14:cNvContentPartPr/>
              <p14:nvPr/>
            </p14:nvContentPartPr>
            <p14:xfrm>
              <a:off x="8690732" y="4520088"/>
              <a:ext cx="2122333" cy="12277"/>
            </p14:xfrm>
          </p:contentPart>
        </mc:Choice>
        <mc:Fallback xmlns="">
          <p:pic>
            <p:nvPicPr>
              <p:cNvPr id="11" name="Ink 15">
                <a:extLst>
                  <a:ext uri="{FF2B5EF4-FFF2-40B4-BE49-F238E27FC236}">
                    <a16:creationId xmlns:a16="http://schemas.microsoft.com/office/drawing/2014/main" id="{F9BA7544-0788-D344-835A-C9D41CC76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2734" y="3906238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5">
                <a:extLst>
                  <a:ext uri="{FF2B5EF4-FFF2-40B4-BE49-F238E27FC236}">
                    <a16:creationId xmlns:a16="http://schemas.microsoft.com/office/drawing/2014/main" id="{61C957C4-1169-12B9-F650-F4FAB4430F66}"/>
                  </a:ext>
                </a:extLst>
              </p14:cNvPr>
              <p14:cNvContentPartPr/>
              <p14:nvPr/>
            </p14:nvContentPartPr>
            <p14:xfrm rot="1260000" flipV="1">
              <a:off x="10522288" y="5869886"/>
              <a:ext cx="831808" cy="68504"/>
            </p14:xfrm>
          </p:contentPart>
        </mc:Choice>
        <mc:Fallback xmlns="">
          <p:pic>
            <p:nvPicPr>
              <p:cNvPr id="12" name="Ink 15">
                <a:extLst>
                  <a:ext uri="{FF2B5EF4-FFF2-40B4-BE49-F238E27FC236}">
                    <a16:creationId xmlns:a16="http://schemas.microsoft.com/office/drawing/2014/main" id="{61C957C4-1169-12B9-F650-F4FAB4430F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260000" flipV="1">
                <a:off x="10504291" y="2513190"/>
                <a:ext cx="867441" cy="6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5">
                <a:extLst>
                  <a:ext uri="{FF2B5EF4-FFF2-40B4-BE49-F238E27FC236}">
                    <a16:creationId xmlns:a16="http://schemas.microsoft.com/office/drawing/2014/main" id="{2F8994F0-116E-C471-3641-98868CB157FF}"/>
                  </a:ext>
                </a:extLst>
              </p14:cNvPr>
              <p14:cNvContentPartPr/>
              <p14:nvPr/>
            </p14:nvContentPartPr>
            <p14:xfrm>
              <a:off x="1265403" y="4581270"/>
              <a:ext cx="2122333" cy="12277"/>
            </p14:xfrm>
          </p:contentPart>
        </mc:Choice>
        <mc:Fallback xmlns="">
          <p:pic>
            <p:nvPicPr>
              <p:cNvPr id="13" name="Ink 15">
                <a:extLst>
                  <a:ext uri="{FF2B5EF4-FFF2-40B4-BE49-F238E27FC236}">
                    <a16:creationId xmlns:a16="http://schemas.microsoft.com/office/drawing/2014/main" id="{2F8994F0-116E-C471-3641-98868CB157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7405" y="3967420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32AD98CC-AF05-D470-A679-10D6667047C3}"/>
                  </a:ext>
                </a:extLst>
              </p14:cNvPr>
              <p14:cNvContentPartPr/>
              <p14:nvPr/>
            </p14:nvContentPartPr>
            <p14:xfrm>
              <a:off x="8690732" y="3418803"/>
              <a:ext cx="2122333" cy="12277"/>
            </p14:xfrm>
          </p:contentPart>
        </mc:Choice>
        <mc:Fallback xmlns=""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32AD98CC-AF05-D470-A679-10D666704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2734" y="2804953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2F517094-E8AA-CB4F-2E8E-DEC33A75E5B1}"/>
                  </a:ext>
                </a:extLst>
              </p14:cNvPr>
              <p14:cNvContentPartPr/>
              <p14:nvPr/>
            </p14:nvContentPartPr>
            <p14:xfrm rot="-5400000" flipV="1">
              <a:off x="5790126" y="6214883"/>
              <a:ext cx="386978" cy="15533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2F517094-E8AA-CB4F-2E8E-DEC33A75E5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-5400000" flipV="1">
                <a:off x="5772144" y="5438233"/>
                <a:ext cx="422583" cy="155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5">
                <a:extLst>
                  <a:ext uri="{FF2B5EF4-FFF2-40B4-BE49-F238E27FC236}">
                    <a16:creationId xmlns:a16="http://schemas.microsoft.com/office/drawing/2014/main" id="{AFFAC86E-09BC-B56A-9828-9CDC5563E288}"/>
                  </a:ext>
                </a:extLst>
              </p14:cNvPr>
              <p14:cNvContentPartPr/>
              <p14:nvPr/>
            </p14:nvContentPartPr>
            <p14:xfrm rot="1080000" flipV="1">
              <a:off x="10559578" y="5327737"/>
              <a:ext cx="309109" cy="160145"/>
            </p14:xfrm>
          </p:contentPart>
        </mc:Choice>
        <mc:Fallback xmlns="">
          <p:pic>
            <p:nvPicPr>
              <p:cNvPr id="17" name="Ink 15">
                <a:extLst>
                  <a:ext uri="{FF2B5EF4-FFF2-40B4-BE49-F238E27FC236}">
                    <a16:creationId xmlns:a16="http://schemas.microsoft.com/office/drawing/2014/main" id="{AFFAC86E-09BC-B56A-9828-9CDC5563E2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080000" flipV="1">
                <a:off x="10541586" y="-2519368"/>
                <a:ext cx="344734" cy="160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85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7BFFC5-1D0E-BFB8-854D-65C0439709CC}"/>
              </a:ext>
            </a:extLst>
          </p:cNvPr>
          <p:cNvSpPr txBox="1"/>
          <p:nvPr/>
        </p:nvSpPr>
        <p:spPr>
          <a:xfrm>
            <a:off x="5253430" y="43686"/>
            <a:ext cx="1846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des </a:t>
            </a:r>
            <a:r>
              <a:rPr lang="en-US" dirty="0" err="1">
                <a:ea typeface="+mn-lt"/>
                <a:cs typeface="+mn-lt"/>
              </a:rPr>
              <a:t>crédits</a:t>
            </a:r>
            <a:endParaRPr lang="fr-FR" dirty="0" err="1"/>
          </a:p>
        </p:txBody>
      </p:sp>
      <p:pic>
        <p:nvPicPr>
          <p:cNvPr id="9" name="Espace réservé du contenu 8" descr="A close-up of a credit card&#10;&#10;Description automatically generated">
            <a:extLst>
              <a:ext uri="{FF2B5EF4-FFF2-40B4-BE49-F238E27FC236}">
                <a16:creationId xmlns:a16="http://schemas.microsoft.com/office/drawing/2014/main" id="{70CE2E98-999C-066F-E94C-DBC83F597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45" y="561324"/>
            <a:ext cx="10668114" cy="607234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650352-6E28-23A3-8820-9B3890AB141B}"/>
                  </a:ext>
                </a:extLst>
              </p14:cNvPr>
              <p14:cNvContentPartPr/>
              <p14:nvPr/>
            </p14:nvContentPartPr>
            <p14:xfrm flipV="1">
              <a:off x="11024860" y="1207709"/>
              <a:ext cx="269936" cy="4786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650352-6E28-23A3-8820-9B3890AB14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1006864" y="-1137872"/>
                <a:ext cx="305568" cy="47869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EC261AF-00B0-D181-30E6-F18EBF47705B}"/>
              </a:ext>
            </a:extLst>
          </p:cNvPr>
          <p:cNvSpPr txBox="1"/>
          <p:nvPr/>
        </p:nvSpPr>
        <p:spPr>
          <a:xfrm>
            <a:off x="11247539" y="692994"/>
            <a:ext cx="10276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Retour </a:t>
            </a:r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</a:t>
            </a:r>
            <a:r>
              <a:rPr lang="en-US" dirty="0" err="1">
                <a:ea typeface="Calibri"/>
                <a:cs typeface="Calibri"/>
              </a:rPr>
              <a:t>d'accueil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4859FF-F56E-697B-336D-0AE7BB2CA505}"/>
                  </a:ext>
                </a:extLst>
              </p14:cNvPr>
              <p14:cNvContentPartPr/>
              <p14:nvPr/>
            </p14:nvContentPartPr>
            <p14:xfrm rot="2040000">
              <a:off x="10988112" y="6364674"/>
              <a:ext cx="459788" cy="1415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4859FF-F56E-697B-336D-0AE7BB2CA5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040000">
                <a:off x="10970137" y="5656974"/>
                <a:ext cx="495378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EF115D-7435-65EA-408C-3A3F04D6305E}"/>
              </a:ext>
            </a:extLst>
          </p:cNvPr>
          <p:cNvSpPr txBox="1"/>
          <p:nvPr/>
        </p:nvSpPr>
        <p:spPr>
          <a:xfrm>
            <a:off x="9034034" y="6496815"/>
            <a:ext cx="3410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2797BC-3A07-182D-D335-FD28FC14A5B3}"/>
                  </a:ext>
                </a:extLst>
              </p14:cNvPr>
              <p14:cNvContentPartPr/>
              <p14:nvPr/>
            </p14:nvContentPartPr>
            <p14:xfrm rot="3060000">
              <a:off x="2836766" y="5790517"/>
              <a:ext cx="732912" cy="60000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2797BC-3A07-182D-D335-FD28FC14A5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3060000">
                <a:off x="2818776" y="5772531"/>
                <a:ext cx="768532" cy="63561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B26CA3-742A-1221-0906-98A7E2C40F44}"/>
              </a:ext>
            </a:extLst>
          </p:cNvPr>
          <p:cNvSpPr txBox="1"/>
          <p:nvPr/>
        </p:nvSpPr>
        <p:spPr>
          <a:xfrm>
            <a:off x="2156653" y="6504199"/>
            <a:ext cx="290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Lien </a:t>
            </a:r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les e-mail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3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DDCC1-132A-9B97-65C3-A07E0A6767EE}"/>
              </a:ext>
            </a:extLst>
          </p:cNvPr>
          <p:cNvSpPr txBox="1"/>
          <p:nvPr/>
        </p:nvSpPr>
        <p:spPr>
          <a:xfrm>
            <a:off x="5062931" y="135474"/>
            <a:ext cx="2065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de </a:t>
            </a:r>
            <a:r>
              <a:rPr lang="en-US" dirty="0" err="1">
                <a:ea typeface="+mn-lt"/>
                <a:cs typeface="+mn-lt"/>
              </a:rPr>
              <a:t>connexion</a:t>
            </a:r>
            <a:endParaRPr lang="fr-FR" dirty="0" err="1"/>
          </a:p>
        </p:txBody>
      </p:sp>
      <p:pic>
        <p:nvPicPr>
          <p:cNvPr id="2" name="Image 1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FE21345-4E13-B94E-BB7F-372EC321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78" y="680811"/>
            <a:ext cx="10132457" cy="5687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CC5FC-676D-2B99-9BF9-86C90A8D9024}"/>
              </a:ext>
            </a:extLst>
          </p:cNvPr>
          <p:cNvSpPr txBox="1"/>
          <p:nvPr/>
        </p:nvSpPr>
        <p:spPr>
          <a:xfrm>
            <a:off x="11165896" y="941721"/>
            <a:ext cx="10457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Retour </a:t>
            </a:r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</a:t>
            </a:r>
            <a:r>
              <a:rPr lang="en-US" dirty="0" err="1">
                <a:ea typeface="Calibri"/>
                <a:cs typeface="Calibri"/>
              </a:rPr>
              <a:t>d'accueil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8AE7DD-1194-7C1E-7837-BDF6DBF1D35E}"/>
                  </a:ext>
                </a:extLst>
              </p14:cNvPr>
              <p14:cNvContentPartPr/>
              <p14:nvPr/>
            </p14:nvContentPartPr>
            <p14:xfrm>
              <a:off x="10927195" y="1288971"/>
              <a:ext cx="315325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8AE7DD-1194-7C1E-7837-BDF6DBF1D3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9218" y="581271"/>
                <a:ext cx="350920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F36F1D-A638-6D16-5519-5B286E61E9DC}"/>
                  </a:ext>
                </a:extLst>
              </p14:cNvPr>
              <p14:cNvContentPartPr/>
              <p14:nvPr/>
            </p14:nvContentPartPr>
            <p14:xfrm>
              <a:off x="6893386" y="4143157"/>
              <a:ext cx="4346646" cy="5951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F36F1D-A638-6D16-5519-5B286E61E9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5387" y="1167607"/>
                <a:ext cx="4382283" cy="595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FB14C6-476C-A6DF-7796-FA020678966A}"/>
                  </a:ext>
                </a:extLst>
              </p14:cNvPr>
              <p14:cNvContentPartPr/>
              <p14:nvPr/>
            </p14:nvContentPartPr>
            <p14:xfrm rot="2520000">
              <a:off x="10821763" y="6313102"/>
              <a:ext cx="422846" cy="504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FB14C6-476C-A6DF-7796-FA02067896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520000">
                <a:off x="10803770" y="3791152"/>
                <a:ext cx="458473" cy="50439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0BBECC-2026-4290-85BD-F53886E5528D}"/>
              </a:ext>
            </a:extLst>
          </p:cNvPr>
          <p:cNvSpPr txBox="1"/>
          <p:nvPr/>
        </p:nvSpPr>
        <p:spPr>
          <a:xfrm>
            <a:off x="9324425" y="6414532"/>
            <a:ext cx="3119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781DBF-06AB-FD40-E299-0622C6184998}"/>
                  </a:ext>
                </a:extLst>
              </p14:cNvPr>
              <p14:cNvContentPartPr/>
              <p14:nvPr/>
            </p14:nvContentPartPr>
            <p14:xfrm>
              <a:off x="6691606" y="4634017"/>
              <a:ext cx="4601942" cy="41508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781DBF-06AB-FD40-E299-0622C61849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3609" y="4616032"/>
                <a:ext cx="4637577" cy="45069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C1B7C34-FBC3-B8DC-86A2-4F3DB355B5E8}"/>
              </a:ext>
            </a:extLst>
          </p:cNvPr>
          <p:cNvSpPr txBox="1"/>
          <p:nvPr/>
        </p:nvSpPr>
        <p:spPr>
          <a:xfrm>
            <a:off x="11165440" y="3820503"/>
            <a:ext cx="11587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Page du jeu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F8502-2A36-18E9-A19D-BA9EE7AA876D}"/>
              </a:ext>
            </a:extLst>
          </p:cNvPr>
          <p:cNvSpPr txBox="1"/>
          <p:nvPr/>
        </p:nvSpPr>
        <p:spPr>
          <a:xfrm>
            <a:off x="11064018" y="4979649"/>
            <a:ext cx="13846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Calibri"/>
                <a:cs typeface="Calibri"/>
              </a:rPr>
              <a:t>Vers</a:t>
            </a:r>
            <a:r>
              <a:rPr lang="en-US" sz="1600" dirty="0">
                <a:ea typeface="Calibri"/>
                <a:cs typeface="Calibri"/>
              </a:rPr>
              <a:t> la page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d'inscription</a:t>
            </a:r>
            <a:endParaRPr lang="en-US" sz="1600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9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DDD10-8530-A657-D399-2D70A963826D}"/>
              </a:ext>
            </a:extLst>
          </p:cNvPr>
          <p:cNvSpPr txBox="1"/>
          <p:nvPr/>
        </p:nvSpPr>
        <p:spPr>
          <a:xfrm>
            <a:off x="5075106" y="121867"/>
            <a:ext cx="1952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</a:t>
            </a:r>
            <a:r>
              <a:rPr lang="en-US" dirty="0" err="1">
                <a:ea typeface="+mn-lt"/>
                <a:cs typeface="+mn-lt"/>
              </a:rPr>
              <a:t>d'inscription</a:t>
            </a:r>
            <a:endParaRPr lang="fr-FR" dirty="0" err="1"/>
          </a:p>
        </p:txBody>
      </p:sp>
      <p:pic>
        <p:nvPicPr>
          <p:cNvPr id="2" name="Content Placeholder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5ECD94-D50F-FEF7-4578-7C3F92B95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1" y="642598"/>
            <a:ext cx="10014855" cy="563109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2E2AC-B75E-9201-0C64-2931D7E64523}"/>
              </a:ext>
            </a:extLst>
          </p:cNvPr>
          <p:cNvSpPr txBox="1"/>
          <p:nvPr/>
        </p:nvSpPr>
        <p:spPr>
          <a:xfrm>
            <a:off x="11165895" y="1032435"/>
            <a:ext cx="10730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Retour </a:t>
            </a:r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</a:t>
            </a:r>
            <a:r>
              <a:rPr lang="en-US" dirty="0" err="1">
                <a:ea typeface="Calibri"/>
                <a:cs typeface="Calibri"/>
              </a:rPr>
              <a:t>d'accueil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3838F5-BAD8-8C05-35E5-6C0AEDA8C31C}"/>
                  </a:ext>
                </a:extLst>
              </p14:cNvPr>
              <p14:cNvContentPartPr/>
              <p14:nvPr/>
            </p14:nvContentPartPr>
            <p14:xfrm>
              <a:off x="10898885" y="1361542"/>
              <a:ext cx="304419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3838F5-BAD8-8C05-35E5-6C0AEDA8C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0915" y="653842"/>
                <a:ext cx="340000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1AAEC-CFC2-3E6E-9335-A1701599B407}"/>
                  </a:ext>
                </a:extLst>
              </p14:cNvPr>
              <p14:cNvContentPartPr/>
              <p14:nvPr/>
            </p14:nvContentPartPr>
            <p14:xfrm rot="21240000">
              <a:off x="6925910" y="3823648"/>
              <a:ext cx="4187181" cy="5951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1AAEC-CFC2-3E6E-9335-A1701599B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1240000">
                <a:off x="6907911" y="848098"/>
                <a:ext cx="4222818" cy="595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953383-670D-127D-5D71-FB24D9A24940}"/>
                  </a:ext>
                </a:extLst>
              </p14:cNvPr>
              <p14:cNvContentPartPr/>
              <p14:nvPr/>
            </p14:nvContentPartPr>
            <p14:xfrm rot="2580000" flipV="1">
              <a:off x="10786294" y="6276489"/>
              <a:ext cx="545842" cy="5841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953383-670D-127D-5D71-FB24D9A249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580000" flipV="1">
                <a:off x="10768303" y="3414056"/>
                <a:ext cx="581464" cy="58417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819232-910C-79C0-BABA-ECE8885C5C02}"/>
              </a:ext>
            </a:extLst>
          </p:cNvPr>
          <p:cNvSpPr txBox="1"/>
          <p:nvPr/>
        </p:nvSpPr>
        <p:spPr>
          <a:xfrm>
            <a:off x="9498414" y="6397135"/>
            <a:ext cx="2793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66B21-B15E-86B2-7CBE-DD7989FCB1F7}"/>
              </a:ext>
            </a:extLst>
          </p:cNvPr>
          <p:cNvSpPr txBox="1"/>
          <p:nvPr/>
        </p:nvSpPr>
        <p:spPr>
          <a:xfrm>
            <a:off x="11098035" y="3145544"/>
            <a:ext cx="12114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Page de </a:t>
            </a:r>
            <a:r>
              <a:rPr lang="en-US" dirty="0" err="1">
                <a:ea typeface="Calibri"/>
                <a:cs typeface="Calibri"/>
              </a:rPr>
              <a:t>lancement</a:t>
            </a:r>
            <a:r>
              <a:rPr lang="en-US" dirty="0">
                <a:ea typeface="Calibri"/>
                <a:cs typeface="Calibri"/>
              </a:rPr>
              <a:t> du jeu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47855A-7311-781B-07C0-FA6C23BBA510}"/>
                  </a:ext>
                </a:extLst>
              </p14:cNvPr>
              <p14:cNvContentPartPr/>
              <p14:nvPr/>
            </p14:nvContentPartPr>
            <p14:xfrm>
              <a:off x="7287126" y="4500615"/>
              <a:ext cx="3882434" cy="34102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47855A-7311-781B-07C0-FA6C23BBA5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9128" y="4482628"/>
                <a:ext cx="3918069" cy="37663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5D0FC6-22A3-CAAA-A60F-E3CDCDFB891A}"/>
              </a:ext>
            </a:extLst>
          </p:cNvPr>
          <p:cNvSpPr txBox="1"/>
          <p:nvPr/>
        </p:nvSpPr>
        <p:spPr>
          <a:xfrm>
            <a:off x="11101541" y="4404270"/>
            <a:ext cx="12150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Vers</a:t>
            </a:r>
            <a:r>
              <a:rPr lang="en-US" dirty="0">
                <a:ea typeface="Calibri"/>
                <a:cs typeface="Calibri"/>
              </a:rPr>
              <a:t> la page de </a:t>
            </a:r>
            <a:r>
              <a:rPr lang="en-US" dirty="0" err="1">
                <a:ea typeface="Calibri"/>
                <a:cs typeface="Calibri"/>
              </a:rPr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9277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C0577-6892-B1F4-8D97-74C7FE8A79A9}"/>
              </a:ext>
            </a:extLst>
          </p:cNvPr>
          <p:cNvSpPr txBox="1"/>
          <p:nvPr/>
        </p:nvSpPr>
        <p:spPr>
          <a:xfrm>
            <a:off x="4597698" y="150412"/>
            <a:ext cx="2992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de </a:t>
            </a:r>
            <a:r>
              <a:rPr lang="en-US" dirty="0" err="1">
                <a:ea typeface="+mn-lt"/>
                <a:cs typeface="+mn-lt"/>
              </a:rPr>
              <a:t>lancement</a:t>
            </a:r>
            <a:r>
              <a:rPr lang="en-US" dirty="0">
                <a:ea typeface="+mn-lt"/>
                <a:cs typeface="+mn-lt"/>
              </a:rPr>
              <a:t> du jeu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3" name="Image 2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4561E6DF-588E-AAF0-7025-C3363049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32" y="692543"/>
            <a:ext cx="10239053" cy="5759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C0510B-A58D-94BA-E395-FDBD53B3D157}"/>
                  </a:ext>
                </a:extLst>
              </p14:cNvPr>
              <p14:cNvContentPartPr/>
              <p14:nvPr/>
            </p14:nvContentPartPr>
            <p14:xfrm>
              <a:off x="7473733" y="3605275"/>
              <a:ext cx="3820329" cy="1415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C0510B-A58D-94BA-E395-FDBD53B3D1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5735" y="2911729"/>
                <a:ext cx="3855966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003592-29DA-8AD2-209D-602FCAAEAE78}"/>
                  </a:ext>
                </a:extLst>
              </p14:cNvPr>
              <p14:cNvContentPartPr/>
              <p14:nvPr/>
            </p14:nvContentPartPr>
            <p14:xfrm>
              <a:off x="893063" y="1793460"/>
              <a:ext cx="522416" cy="1415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003592-29DA-8AD2-209D-602FCAAEAE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073" y="1085760"/>
                <a:ext cx="558035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012E45-0318-EFA9-DCBB-475D0B6B9825}"/>
              </a:ext>
            </a:extLst>
          </p:cNvPr>
          <p:cNvSpPr txBox="1"/>
          <p:nvPr/>
        </p:nvSpPr>
        <p:spPr>
          <a:xfrm>
            <a:off x="-774" y="1364264"/>
            <a:ext cx="10253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Afficher</a:t>
            </a:r>
            <a:r>
              <a:rPr lang="en-US" dirty="0">
                <a:ea typeface="+mn-lt"/>
                <a:cs typeface="+mn-lt"/>
              </a:rPr>
              <a:t> la page de pause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73FC0-8E43-1A13-DB65-8F14A5FBBFE1}"/>
              </a:ext>
            </a:extLst>
          </p:cNvPr>
          <p:cNvSpPr txBox="1"/>
          <p:nvPr/>
        </p:nvSpPr>
        <p:spPr>
          <a:xfrm>
            <a:off x="11167114" y="3246532"/>
            <a:ext cx="1148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Démarrer</a:t>
            </a:r>
            <a:r>
              <a:rPr lang="en-US" dirty="0">
                <a:ea typeface="+mn-lt"/>
                <a:cs typeface="+mn-lt"/>
              </a:rPr>
              <a:t>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2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D322837-6C09-AAA5-4721-03D0E83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28" y="712344"/>
            <a:ext cx="10194911" cy="5700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87ADA-00B2-2AA3-0BFC-FA30D7ABA244}"/>
              </a:ext>
            </a:extLst>
          </p:cNvPr>
          <p:cNvSpPr txBox="1"/>
          <p:nvPr/>
        </p:nvSpPr>
        <p:spPr>
          <a:xfrm>
            <a:off x="4919114" y="158153"/>
            <a:ext cx="22847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du jeu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5A6EEF-BCF6-7458-6755-53DDF1D46AA8}"/>
                  </a:ext>
                </a:extLst>
              </p14:cNvPr>
              <p14:cNvContentPartPr/>
              <p14:nvPr/>
            </p14:nvContentPartPr>
            <p14:xfrm>
              <a:off x="912105" y="1696876"/>
              <a:ext cx="544968" cy="1415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5A6EEF-BCF6-7458-6755-53DDF1D46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119" y="989176"/>
                <a:ext cx="580580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ED1DE3-5BBD-774E-9471-D98B1074565F}"/>
              </a:ext>
            </a:extLst>
          </p:cNvPr>
          <p:cNvSpPr txBox="1"/>
          <p:nvPr/>
        </p:nvSpPr>
        <p:spPr>
          <a:xfrm>
            <a:off x="-560" y="1292668"/>
            <a:ext cx="10888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Afficher</a:t>
            </a:r>
            <a:r>
              <a:rPr lang="en-US" dirty="0">
                <a:ea typeface="+mn-lt"/>
                <a:cs typeface="+mn-lt"/>
              </a:rPr>
              <a:t> le menu de pause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18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945D555-AAEB-3C3A-A89B-A9C73CC3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9" y="441604"/>
            <a:ext cx="11286299" cy="6328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E37E8-E7DA-D7E3-7B31-03B530BE7E99}"/>
              </a:ext>
            </a:extLst>
          </p:cNvPr>
          <p:cNvSpPr txBox="1"/>
          <p:nvPr/>
        </p:nvSpPr>
        <p:spPr>
          <a:xfrm>
            <a:off x="4213321" y="67439"/>
            <a:ext cx="38646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Page </a:t>
            </a:r>
            <a:r>
              <a:rPr lang="en-US" dirty="0" err="1">
                <a:ea typeface="+mn-lt"/>
                <a:cs typeface="+mn-lt"/>
              </a:rPr>
              <a:t>écrant</a:t>
            </a:r>
            <a:r>
              <a:rPr lang="en-US" dirty="0">
                <a:ea typeface="+mn-lt"/>
                <a:cs typeface="+mn-lt"/>
              </a:rPr>
              <a:t> de mort du </a:t>
            </a:r>
            <a:r>
              <a:rPr lang="en-US" dirty="0" err="1">
                <a:ea typeface="+mn-lt"/>
                <a:cs typeface="+mn-lt"/>
              </a:rPr>
              <a:t>personnage</a:t>
            </a:r>
            <a:endParaRPr lang="fr-FR" dirty="0" err="1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15">
                <a:extLst>
                  <a:ext uri="{FF2B5EF4-FFF2-40B4-BE49-F238E27FC236}">
                    <a16:creationId xmlns:a16="http://schemas.microsoft.com/office/drawing/2014/main" id="{F84E3EFC-BE40-F440-A3C5-CAFDDF1354F7}"/>
                  </a:ext>
                </a:extLst>
              </p14:cNvPr>
              <p14:cNvContentPartPr/>
              <p14:nvPr/>
            </p14:nvContentPartPr>
            <p14:xfrm flipV="1">
              <a:off x="2268529" y="4525287"/>
              <a:ext cx="884085" cy="48336"/>
            </p14:xfrm>
          </p:contentPart>
        </mc:Choice>
        <mc:Fallback xmlns="">
          <p:pic>
            <p:nvPicPr>
              <p:cNvPr id="5" name="Ink 15">
                <a:extLst>
                  <a:ext uri="{FF2B5EF4-FFF2-40B4-BE49-F238E27FC236}">
                    <a16:creationId xmlns:a16="http://schemas.microsoft.com/office/drawing/2014/main" id="{F84E3EFC-BE40-F440-A3C5-CAFDDF135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250531" y="2108487"/>
                <a:ext cx="919722" cy="48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15">
                <a:extLst>
                  <a:ext uri="{FF2B5EF4-FFF2-40B4-BE49-F238E27FC236}">
                    <a16:creationId xmlns:a16="http://schemas.microsoft.com/office/drawing/2014/main" id="{EC3CC5F8-0FA9-43EC-8930-21C5BED5777D}"/>
                  </a:ext>
                </a:extLst>
              </p14:cNvPr>
              <p14:cNvContentPartPr/>
              <p14:nvPr/>
            </p14:nvContentPartPr>
            <p14:xfrm>
              <a:off x="9010500" y="4526863"/>
              <a:ext cx="962017" cy="72890"/>
            </p14:xfrm>
          </p:contentPart>
        </mc:Choice>
        <mc:Fallback xmlns="">
          <p:pic>
            <p:nvPicPr>
              <p:cNvPr id="7" name="Ink 15">
                <a:extLst>
                  <a:ext uri="{FF2B5EF4-FFF2-40B4-BE49-F238E27FC236}">
                    <a16:creationId xmlns:a16="http://schemas.microsoft.com/office/drawing/2014/main" id="{EC3CC5F8-0FA9-43EC-8930-21C5BED577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2505" y="882363"/>
                <a:ext cx="997647" cy="7289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23">
            <a:extLst>
              <a:ext uri="{FF2B5EF4-FFF2-40B4-BE49-F238E27FC236}">
                <a16:creationId xmlns:a16="http://schemas.microsoft.com/office/drawing/2014/main" id="{865EEF87-9670-0ED4-5985-E67A52E23769}"/>
              </a:ext>
            </a:extLst>
          </p:cNvPr>
          <p:cNvSpPr txBox="1"/>
          <p:nvPr/>
        </p:nvSpPr>
        <p:spPr>
          <a:xfrm>
            <a:off x="826151" y="4066745"/>
            <a:ext cx="1554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Commencer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nouvelle </a:t>
            </a:r>
            <a:r>
              <a:rPr lang="en-US" dirty="0" err="1">
                <a:ea typeface="+mn-lt"/>
                <a:cs typeface="+mn-lt"/>
              </a:rPr>
              <a:t>partie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7E8CA50-713F-209A-BE95-E50FFA728361}"/>
              </a:ext>
            </a:extLst>
          </p:cNvPr>
          <p:cNvSpPr txBox="1"/>
          <p:nvPr/>
        </p:nvSpPr>
        <p:spPr>
          <a:xfrm>
            <a:off x="9907474" y="4070043"/>
            <a:ext cx="13642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page des </a:t>
            </a:r>
            <a:r>
              <a:rPr lang="en-US" dirty="0" err="1">
                <a:ea typeface="+mn-lt"/>
                <a:cs typeface="+mn-lt"/>
              </a:rPr>
              <a:t>paramètres</a:t>
            </a:r>
            <a:endParaRPr lang="fr-FR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6E50CD-9279-1BA9-81F0-F446F14988BF}"/>
                  </a:ext>
                </a:extLst>
              </p14:cNvPr>
              <p14:cNvContentPartPr/>
              <p14:nvPr/>
            </p14:nvContentPartPr>
            <p14:xfrm>
              <a:off x="10872495" y="6379615"/>
              <a:ext cx="366414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6E50CD-9279-1BA9-81F0-F446F1498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54516" y="5686069"/>
                <a:ext cx="402013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F12F39-93B1-B28F-FC3D-B6C6855B4BCB}"/>
              </a:ext>
            </a:extLst>
          </p:cNvPr>
          <p:cNvSpPr txBox="1"/>
          <p:nvPr/>
        </p:nvSpPr>
        <p:spPr>
          <a:xfrm>
            <a:off x="8675230" y="6119976"/>
            <a:ext cx="2256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Calibri"/>
                <a:cs typeface="Calibri"/>
              </a:rPr>
              <a:t>Activer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Désactiver</a:t>
            </a:r>
            <a:r>
              <a:rPr lang="en-US" dirty="0">
                <a:ea typeface="Calibri"/>
                <a:cs typeface="Calibri"/>
              </a:rPr>
              <a:t> le 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36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SANTAFALL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SANTAFALL</dc:title>
  <dc:creator>Chisom Ubah</dc:creator>
  <cp:revision>694</cp:revision>
  <dcterms:created xsi:type="dcterms:W3CDTF">2023-11-03T11:13:19Z</dcterms:created>
  <dcterms:modified xsi:type="dcterms:W3CDTF">2023-11-05T16:37:03Z</dcterms:modified>
</cp:coreProperties>
</file>