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BE9DF-BF69-4B4B-BFD7-84639CEA11E1}" v="9" dt="2023-11-05T20:49:0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93B2A-C658-AC1D-5131-182C7C62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7D027-7100-1DE1-1AC0-7C3DE278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F798C-4879-2AFE-2614-540A66C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AA50F-4A75-DD1C-56BA-2DAD09FB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ADA66-2D8D-0EDB-57D1-F48FDDB1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D3BFE-47AE-D935-D2CE-AB28CA9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387B78-4CBB-AC4B-E938-F4EA94EA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2608A-5A79-3E81-7222-CCBA6DD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DC31E-CE30-D601-DF83-D35A4B0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93FEA-9200-6053-1476-C385388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C1C422-FF60-F755-099C-766759B4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5416F-CC30-FBA3-6BA1-5DA01C00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AE701-CA8E-17FB-B65C-0523A58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81745-0D74-FD16-3AEA-B5B9C9D8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72BCE-C6A5-04BE-9FC8-B9479E60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DCDC6-2719-A2BA-FF4A-36FC2110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61B11-EDEC-28C9-6AF7-3A78AE96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007B9-A44E-1949-4528-FF5ADD19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25CBF-4E02-42F8-3A7C-4F6B0CB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56B04-F1C2-635F-4B6A-08A83DD8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15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8D7E2-DBC7-4974-00F5-7E39289E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80949-D957-5B7A-7FDF-51BBF2BA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C4DA2-9649-3218-5147-F458A95E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23DEB-CEEB-74B8-3CCE-B207E9A0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B2956-C332-046D-B7E8-F3349F65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218BE-5FCD-A4F8-DEE0-5DC54870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8DB17-D90C-701B-87B9-E23802EE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9896D-2A3D-B483-7A30-08422DBB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1B6E4-6FDF-8742-EC7F-3ED2362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2BC1D6-BDBA-690F-EFFC-5144D980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8C691-08C4-2E78-C691-15E211C0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4C08-5699-049C-C3AC-099C406C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88C843-8064-DE19-696A-D0EC69A4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1274EC-BD9A-9906-FF4A-388D0EF2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23AFA0-114D-CD8A-9677-C45E58C98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329EA5-B194-F26A-F8D1-6E10C83D5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7FB21F-0039-CE4B-77B1-BCA07AD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0E5363-53DA-EA6F-5AD6-8FF32C0B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7762C5-C06A-4957-CF68-72189F3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4A734-4E12-150D-1FD9-3EEF9156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DC5E8-522C-EEA3-244E-7546916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CA8960-F266-4594-C631-4879A131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8BB8D4-329A-13A4-A2CA-257EDFF7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84E1E0-F596-A9AE-8AD8-3EE10D32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2A8747-E621-21E6-A306-82AD97C3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919E7-0E78-61A0-7627-BE3D044D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6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21834-93A8-0135-FB05-DB08C18C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CE54E-9AD8-8D50-2F56-99E06886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91A5A6-297B-66C5-7CFD-76FC5C80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F03996-D2F2-F230-2F4C-F3200816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33599-2F6A-46AA-DA06-96B1E3F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2001C9-2525-8843-C662-3B21CB3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239F4-4EA5-8DE7-4A2B-453928F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23079F-B6CC-F6EA-2E31-A48504E1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98B9D-DECA-89EC-B261-CE27B043B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590D08-FDA6-F44F-6A14-690CE02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16E8-D336-96A6-068F-F98F1E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2C89DE-19F8-0882-F674-D28D29F4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E61F5C-19EF-1C09-2B9E-F7361FF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17151-C523-6161-4C6B-128D34AB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D9ACC-FBF8-F070-6B30-88119F141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7E0D-6011-4C8A-879A-14765A57AD49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27866-183F-75B1-5939-A969F43A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5F357-4DF6-9539-E4CA-8E2C2E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E1D2-F160-4B9B-9CE1-7ABD833F1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5F39B-B3F8-03F1-37B7-B3A9F0B9C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Groupe 22 - wireframes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87158C-2936-05F4-1B10-4C5ECC1A5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3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4F3F129-5523-C317-7AC3-884ED21E1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16" y="222380"/>
            <a:ext cx="3838575" cy="28765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6F8982-49D6-BC09-B92E-F1E65C0F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291" y="2495160"/>
            <a:ext cx="3981450" cy="2819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23375B-5A36-8D49-CCD4-C0C8897B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41" y="3546797"/>
            <a:ext cx="3962400" cy="3086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78CB00-6F3B-621F-A26B-E434B24013C0}"/>
              </a:ext>
            </a:extLst>
          </p:cNvPr>
          <p:cNvSpPr txBox="1"/>
          <p:nvPr/>
        </p:nvSpPr>
        <p:spPr>
          <a:xfrm>
            <a:off x="5900058" y="835554"/>
            <a:ext cx="3103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4388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DA60-4883-AB60-4B39-59814F17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52578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de destination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C72D5A-E7DD-1F95-5992-BE4D1D3B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25" y="519404"/>
            <a:ext cx="3857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02773-BBD9-7BEE-5217-496FF0CE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Enregistrement et connexion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A2E1AE-5642-F6ED-8D9B-3E2D4031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91" y="1935214"/>
            <a:ext cx="3005207" cy="4132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3D3023-9194-7580-24B7-A4BD3C78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18" y="1935212"/>
            <a:ext cx="3005208" cy="41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6E9C9-F617-4013-A0E3-CFCBC6CE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47" y="2766217"/>
            <a:ext cx="4377612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8AB3FA-0430-4D53-6115-E4A0E0E1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42" y="747712"/>
            <a:ext cx="38766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7C2CD-CF97-83AB-2626-7DC3FEE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2578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de configuration du voyage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F81E36-8A28-5703-3B9D-DE57A1FA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84" y="271590"/>
            <a:ext cx="3679859" cy="63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EF27F-0225-4CEC-3FA9-C6D0C1FB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766218"/>
            <a:ext cx="3537857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admin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68F139-C70E-AF14-00A5-BA1C4B6E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933140"/>
            <a:ext cx="6492551" cy="49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2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acce75-9cd5-45bf-bd20-d1bc4d9297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FF5AD72AF14BA01803156E8368D6" ma:contentTypeVersion="12" ma:contentTypeDescription="Crée un document." ma:contentTypeScope="" ma:versionID="8ee9966ca87e7460fd958ad832cf147b">
  <xsd:schema xmlns:xsd="http://www.w3.org/2001/XMLSchema" xmlns:xs="http://www.w3.org/2001/XMLSchema" xmlns:p="http://schemas.microsoft.com/office/2006/metadata/properties" xmlns:ns3="0eacce75-9cd5-45bf-bd20-d1bc4d929788" xmlns:ns4="16831d25-3271-4617-b821-a1ff5966c6f6" targetNamespace="http://schemas.microsoft.com/office/2006/metadata/properties" ma:root="true" ma:fieldsID="8dca56d7a112d8963e56ce8ee1d52122" ns3:_="" ns4:_="">
    <xsd:import namespace="0eacce75-9cd5-45bf-bd20-d1bc4d929788"/>
    <xsd:import namespace="16831d25-3271-4617-b821-a1ff5966c6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cce75-9cd5-45bf-bd20-d1bc4d929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31d25-3271-4617-b821-a1ff5966c6f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F12B53-C08A-464C-B823-EDAB032F4CEE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16831d25-3271-4617-b821-a1ff5966c6f6"/>
    <ds:schemaRef ds:uri="0eacce75-9cd5-45bf-bd20-d1bc4d929788"/>
  </ds:schemaRefs>
</ds:datastoreItem>
</file>

<file path=customXml/itemProps2.xml><?xml version="1.0" encoding="utf-8"?>
<ds:datastoreItem xmlns:ds="http://schemas.openxmlformats.org/officeDocument/2006/customXml" ds:itemID="{C0BFCAE6-BFB5-452C-87DF-4B0509939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693ED5-5420-406D-A6B3-BD69E45D00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acce75-9cd5-45bf-bd20-d1bc4d929788"/>
    <ds:schemaRef ds:uri="16831d25-3271-4617-b821-a1ff5966c6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Groupe 22 - wireframes</vt:lpstr>
      <vt:lpstr>Présentation PowerPoint</vt:lpstr>
      <vt:lpstr>Choix de destination</vt:lpstr>
      <vt:lpstr>Enregistrement et connexion utilisateur</vt:lpstr>
      <vt:lpstr>Profil utilisateur</vt:lpstr>
      <vt:lpstr>Page de configuration du voyage</vt:lpstr>
      <vt:lpstr>Dashboard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Remmery</dc:creator>
  <cp:lastModifiedBy>Julien Remmery</cp:lastModifiedBy>
  <cp:revision>2</cp:revision>
  <dcterms:created xsi:type="dcterms:W3CDTF">2023-11-05T20:24:33Z</dcterms:created>
  <dcterms:modified xsi:type="dcterms:W3CDTF">2023-11-05T20:52:48Z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0x01010095ECFF5AD72AF14BA01803156E8368D6</vt:lpwstr>
  </property>
</Properties>
</file>