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0680700" cy="7556500"/>
  <p:notesSz cx="106807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62CE4D-E297-4341-9FFC-90BC4F824BF5}" v="4" dt="2023-11-04T11:11:22.1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59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y Duong O tran" userId="5ed446dd-c4b8-41ec-bde3-daa94fe8cff7" providerId="ADAL" clId="{6B62CE4D-E297-4341-9FFC-90BC4F824BF5}"/>
    <pc:docChg chg="undo redo custSel delSld modSld">
      <pc:chgData name="Thuy Duong O tran" userId="5ed446dd-c4b8-41ec-bde3-daa94fe8cff7" providerId="ADAL" clId="{6B62CE4D-E297-4341-9FFC-90BC4F824BF5}" dt="2023-11-04T11:13:08.195" v="116" actId="1076"/>
      <pc:docMkLst>
        <pc:docMk/>
      </pc:docMkLst>
      <pc:sldChg chg="addSp delSp modSp mod">
        <pc:chgData name="Thuy Duong O tran" userId="5ed446dd-c4b8-41ec-bde3-daa94fe8cff7" providerId="ADAL" clId="{6B62CE4D-E297-4341-9FFC-90BC4F824BF5}" dt="2023-11-04T11:10:16.190" v="105" actId="1076"/>
        <pc:sldMkLst>
          <pc:docMk/>
          <pc:sldMk cId="0" sldId="256"/>
        </pc:sldMkLst>
        <pc:spChg chg="add mod">
          <ac:chgData name="Thuy Duong O tran" userId="5ed446dd-c4b8-41ec-bde3-daa94fe8cff7" providerId="ADAL" clId="{6B62CE4D-E297-4341-9FFC-90BC4F824BF5}" dt="2023-11-04T11:10:16.190" v="105" actId="1076"/>
          <ac:spMkLst>
            <pc:docMk/>
            <pc:sldMk cId="0" sldId="256"/>
            <ac:spMk id="3" creationId="{ED023C1A-77CF-01BE-F975-6C6AA2F48A3F}"/>
          </ac:spMkLst>
        </pc:spChg>
        <pc:picChg chg="del">
          <ac:chgData name="Thuy Duong O tran" userId="5ed446dd-c4b8-41ec-bde3-daa94fe8cff7" providerId="ADAL" clId="{6B62CE4D-E297-4341-9FFC-90BC4F824BF5}" dt="2023-11-04T11:09:12.653" v="89" actId="478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">
        <pc:chgData name="Thuy Duong O tran" userId="5ed446dd-c4b8-41ec-bde3-daa94fe8cff7" providerId="ADAL" clId="{6B62CE4D-E297-4341-9FFC-90BC4F824BF5}" dt="2023-11-04T10:58:52.648" v="6" actId="1076"/>
        <pc:sldMkLst>
          <pc:docMk/>
          <pc:sldMk cId="0" sldId="257"/>
        </pc:sldMkLst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7.879" v="2" actId="478"/>
          <ac:spMkLst>
            <pc:docMk/>
            <pc:sldMk cId="0" sldId="257"/>
            <ac:spMk id="3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11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36.128" v="1" actId="478"/>
          <ac:spMkLst>
            <pc:docMk/>
            <pc:sldMk cId="0" sldId="257"/>
            <ac:spMk id="12" creationId="{00000000-0000-0000-0000-000000000000}"/>
          </ac:spMkLst>
        </pc:spChg>
        <pc:spChg chg="add mod">
          <ac:chgData name="Thuy Duong O tran" userId="5ed446dd-c4b8-41ec-bde3-daa94fe8cff7" providerId="ADAL" clId="{6B62CE4D-E297-4341-9FFC-90BC4F824BF5}" dt="2023-11-04T10:58:52.648" v="6" actId="1076"/>
          <ac:spMkLst>
            <pc:docMk/>
            <pc:sldMk cId="0" sldId="257"/>
            <ac:spMk id="14" creationId="{2A7B922A-CB56-3E61-31DF-0998A0CDFDE5}"/>
          </ac:spMkLst>
        </pc:spChg>
      </pc:sldChg>
      <pc:sldChg chg="modSp mod">
        <pc:chgData name="Thuy Duong O tran" userId="5ed446dd-c4b8-41ec-bde3-daa94fe8cff7" providerId="ADAL" clId="{6B62CE4D-E297-4341-9FFC-90BC4F824BF5}" dt="2023-11-04T11:10:47.086" v="106" actId="1076"/>
        <pc:sldMkLst>
          <pc:docMk/>
          <pc:sldMk cId="0" sldId="258"/>
        </pc:sldMkLst>
        <pc:grpChg chg="mod">
          <ac:chgData name="Thuy Duong O tran" userId="5ed446dd-c4b8-41ec-bde3-daa94fe8cff7" providerId="ADAL" clId="{6B62CE4D-E297-4341-9FFC-90BC4F824BF5}" dt="2023-11-04T11:03:05.104" v="51" actId="1076"/>
          <ac:grpSpMkLst>
            <pc:docMk/>
            <pc:sldMk cId="0" sldId="258"/>
            <ac:grpSpMk id="2" creationId="{00000000-0000-0000-0000-000000000000}"/>
          </ac:grpSpMkLst>
        </pc:grpChg>
        <pc:picChg chg="mod">
          <ac:chgData name="Thuy Duong O tran" userId="5ed446dd-c4b8-41ec-bde3-daa94fe8cff7" providerId="ADAL" clId="{6B62CE4D-E297-4341-9FFC-90BC4F824BF5}" dt="2023-11-04T11:02:42.664" v="50" actId="1076"/>
          <ac:picMkLst>
            <pc:docMk/>
            <pc:sldMk cId="0" sldId="258"/>
            <ac:picMk id="3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0:47.086" v="106" actId="1076"/>
          <ac:picMkLst>
            <pc:docMk/>
            <pc:sldMk cId="0" sldId="258"/>
            <ac:picMk id="4" creationId="{00000000-0000-0000-0000-000000000000}"/>
          </ac:picMkLst>
        </pc:picChg>
      </pc:sldChg>
      <pc:sldChg chg="modSp mod">
        <pc:chgData name="Thuy Duong O tran" userId="5ed446dd-c4b8-41ec-bde3-daa94fe8cff7" providerId="ADAL" clId="{6B62CE4D-E297-4341-9FFC-90BC4F824BF5}" dt="2023-11-04T11:03:13.123" v="52" actId="1076"/>
        <pc:sldMkLst>
          <pc:docMk/>
          <pc:sldMk cId="0" sldId="259"/>
        </pc:sldMkLst>
        <pc:grpChg chg="mod">
          <ac:chgData name="Thuy Duong O tran" userId="5ed446dd-c4b8-41ec-bde3-daa94fe8cff7" providerId="ADAL" clId="{6B62CE4D-E297-4341-9FFC-90BC4F824BF5}" dt="2023-11-04T11:03:13.123" v="52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">
        <pc:chgData name="Thuy Duong O tran" userId="5ed446dd-c4b8-41ec-bde3-daa94fe8cff7" providerId="ADAL" clId="{6B62CE4D-E297-4341-9FFC-90BC4F824BF5}" dt="2023-11-04T10:59:15.095" v="11" actId="1076"/>
        <pc:sldMkLst>
          <pc:docMk/>
          <pc:sldMk cId="0" sldId="260"/>
        </pc:sldMkLst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0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6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19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21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2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8:57.329" v="7" actId="478"/>
          <ac:spMkLst>
            <pc:docMk/>
            <pc:sldMk cId="0" sldId="260"/>
            <ac:spMk id="23" creationId="{00000000-0000-0000-0000-000000000000}"/>
          </ac:spMkLst>
        </pc:spChg>
        <pc:spChg chg="add mod">
          <ac:chgData name="Thuy Duong O tran" userId="5ed446dd-c4b8-41ec-bde3-daa94fe8cff7" providerId="ADAL" clId="{6B62CE4D-E297-4341-9FFC-90BC4F824BF5}" dt="2023-11-04T10:59:15.095" v="11" actId="1076"/>
          <ac:spMkLst>
            <pc:docMk/>
            <pc:sldMk cId="0" sldId="260"/>
            <ac:spMk id="25" creationId="{6912226E-A895-FCCC-2BBD-AF8D2E228E62}"/>
          </ac:spMkLst>
        </pc:spChg>
      </pc:sldChg>
      <pc:sldChg chg="addSp modSp mod">
        <pc:chgData name="Thuy Duong O tran" userId="5ed446dd-c4b8-41ec-bde3-daa94fe8cff7" providerId="ADAL" clId="{6B62CE4D-E297-4341-9FFC-90BC4F824BF5}" dt="2023-11-04T11:11:22.185" v="108" actId="571"/>
        <pc:sldMkLst>
          <pc:docMk/>
          <pc:sldMk cId="0" sldId="261"/>
        </pc:sldMkLst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5" creationId="{00000000-0000-0000-0000-000000000000}"/>
          </ac:spMkLst>
        </pc:spChg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6" creationId="{00000000-0000-0000-0000-000000000000}"/>
          </ac:spMkLst>
        </pc:spChg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7" creationId="{00000000-0000-0000-0000-000000000000}"/>
          </ac:spMkLst>
        </pc:spChg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8" creationId="{00000000-0000-0000-0000-000000000000}"/>
          </ac:spMkLst>
        </pc:spChg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14" creationId="{00000000-0000-0000-0000-000000000000}"/>
          </ac:spMkLst>
        </pc:spChg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17" creationId="{00000000-0000-0000-0000-000000000000}"/>
          </ac:spMkLst>
        </pc:spChg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19" creationId="{00000000-0000-0000-0000-000000000000}"/>
          </ac:spMkLst>
        </pc:spChg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20" creationId="{00000000-0000-0000-0000-000000000000}"/>
          </ac:spMkLst>
        </pc:spChg>
        <pc:spChg chg="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21" creationId="{00000000-0000-0000-0000-000000000000}"/>
          </ac:spMkLst>
        </pc:spChg>
        <pc:spChg chg="add 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31" creationId="{848EF030-6C1A-0E47-B7CA-5D4EFFDEE43F}"/>
          </ac:spMkLst>
        </pc:spChg>
        <pc:spChg chg="add 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32" creationId="{4F15CEEE-47B1-29DA-DB5A-33CD91AFA1C9}"/>
          </ac:spMkLst>
        </pc:spChg>
        <pc:spChg chg="add mod">
          <ac:chgData name="Thuy Duong O tran" userId="5ed446dd-c4b8-41ec-bde3-daa94fe8cff7" providerId="ADAL" clId="{6B62CE4D-E297-4341-9FFC-90BC4F824BF5}" dt="2023-11-04T11:11:22.185" v="108" actId="571"/>
          <ac:spMkLst>
            <pc:docMk/>
            <pc:sldMk cId="0" sldId="261"/>
            <ac:spMk id="34" creationId="{09E8C9A9-3CF0-436C-5213-45E1F907EB47}"/>
          </ac:spMkLst>
        </pc:spChg>
        <pc:grpChg chg="mod">
          <ac:chgData name="Thuy Duong O tran" userId="5ed446dd-c4b8-41ec-bde3-daa94fe8cff7" providerId="ADAL" clId="{6B62CE4D-E297-4341-9FFC-90BC4F824BF5}" dt="2023-11-04T11:11:22.185" v="108" actId="571"/>
          <ac:grpSpMkLst>
            <pc:docMk/>
            <pc:sldMk cId="0" sldId="261"/>
            <ac:grpSpMk id="2" creationId="{00000000-0000-0000-0000-000000000000}"/>
          </ac:grpSpMkLst>
        </pc:grp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3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9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11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12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13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15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16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18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22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23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24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25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26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27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28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29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30" creationId="{00000000-0000-0000-0000-000000000000}"/>
          </ac:picMkLst>
        </pc:picChg>
        <pc:picChg chg="add 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33" creationId="{7C210397-FBB2-3DF0-614B-BBB313C62E48}"/>
          </ac:picMkLst>
        </pc:picChg>
        <pc:picChg chg="add mod">
          <ac:chgData name="Thuy Duong O tran" userId="5ed446dd-c4b8-41ec-bde3-daa94fe8cff7" providerId="ADAL" clId="{6B62CE4D-E297-4341-9FFC-90BC4F824BF5}" dt="2023-11-04T11:11:22.185" v="108" actId="571"/>
          <ac:picMkLst>
            <pc:docMk/>
            <pc:sldMk cId="0" sldId="261"/>
            <ac:picMk id="35" creationId="{63E8703D-2460-A7B7-CDD7-924C83380D9C}"/>
          </ac:picMkLst>
        </pc:picChg>
      </pc:sldChg>
      <pc:sldChg chg="modSp mod">
        <pc:chgData name="Thuy Duong O tran" userId="5ed446dd-c4b8-41ec-bde3-daa94fe8cff7" providerId="ADAL" clId="{6B62CE4D-E297-4341-9FFC-90BC4F824BF5}" dt="2023-11-04T11:04:06.478" v="57" actId="1076"/>
        <pc:sldMkLst>
          <pc:docMk/>
          <pc:sldMk cId="0" sldId="262"/>
        </pc:sldMkLst>
        <pc:grpChg chg="mod">
          <ac:chgData name="Thuy Duong O tran" userId="5ed446dd-c4b8-41ec-bde3-daa94fe8cff7" providerId="ADAL" clId="{6B62CE4D-E297-4341-9FFC-90BC4F824BF5}" dt="2023-11-04T11:04:06.478" v="57" actId="1076"/>
          <ac:grpSpMkLst>
            <pc:docMk/>
            <pc:sldMk cId="0" sldId="262"/>
            <ac:grpSpMk id="2" creationId="{00000000-0000-0000-0000-000000000000}"/>
          </ac:grpSpMkLst>
        </pc:grpChg>
      </pc:sldChg>
      <pc:sldChg chg="addSp delSp modSp mod">
        <pc:chgData name="Thuy Duong O tran" userId="5ed446dd-c4b8-41ec-bde3-daa94fe8cff7" providerId="ADAL" clId="{6B62CE4D-E297-4341-9FFC-90BC4F824BF5}" dt="2023-11-04T10:59:57.245" v="17" actId="1076"/>
        <pc:sldMkLst>
          <pc:docMk/>
          <pc:sldMk cId="0" sldId="263"/>
        </pc:sldMkLst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9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11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0:59:19.118" v="12" actId="478"/>
          <ac:spMkLst>
            <pc:docMk/>
            <pc:sldMk cId="0" sldId="263"/>
            <ac:spMk id="12" creationId="{00000000-0000-0000-0000-000000000000}"/>
          </ac:spMkLst>
        </pc:spChg>
        <pc:spChg chg="add mod">
          <ac:chgData name="Thuy Duong O tran" userId="5ed446dd-c4b8-41ec-bde3-daa94fe8cff7" providerId="ADAL" clId="{6B62CE4D-E297-4341-9FFC-90BC4F824BF5}" dt="2023-11-04T10:59:57.245" v="17" actId="1076"/>
          <ac:spMkLst>
            <pc:docMk/>
            <pc:sldMk cId="0" sldId="263"/>
            <ac:spMk id="14" creationId="{B71430FA-BAA3-E59D-24BE-FC293DCDF40D}"/>
          </ac:spMkLst>
        </pc:spChg>
        <pc:picChg chg="add del">
          <ac:chgData name="Thuy Duong O tran" userId="5ed446dd-c4b8-41ec-bde3-daa94fe8cff7" providerId="ADAL" clId="{6B62CE4D-E297-4341-9FFC-90BC4F824BF5}" dt="2023-11-04T10:59:42.898" v="14"/>
          <ac:picMkLst>
            <pc:docMk/>
            <pc:sldMk cId="0" sldId="263"/>
            <ac:picMk id="1026" creationId="{A578A08A-7C35-4C49-7725-C8A207E64CC4}"/>
          </ac:picMkLst>
        </pc:picChg>
      </pc:sldChg>
      <pc:sldChg chg="modSp mod">
        <pc:chgData name="Thuy Duong O tran" userId="5ed446dd-c4b8-41ec-bde3-daa94fe8cff7" providerId="ADAL" clId="{6B62CE4D-E297-4341-9FFC-90BC4F824BF5}" dt="2023-11-04T11:04:31.941" v="58" actId="1076"/>
        <pc:sldMkLst>
          <pc:docMk/>
          <pc:sldMk cId="0" sldId="264"/>
        </pc:sldMkLst>
        <pc:grpChg chg="mod">
          <ac:chgData name="Thuy Duong O tran" userId="5ed446dd-c4b8-41ec-bde3-daa94fe8cff7" providerId="ADAL" clId="{6B62CE4D-E297-4341-9FFC-90BC4F824BF5}" dt="2023-11-04T11:04:31.941" v="58" actId="1076"/>
          <ac:grpSpMkLst>
            <pc:docMk/>
            <pc:sldMk cId="0" sldId="264"/>
            <ac:grpSpMk id="2" creationId="{00000000-0000-0000-0000-000000000000}"/>
          </ac:grpSpMkLst>
        </pc:grpChg>
      </pc:sldChg>
      <pc:sldChg chg="addSp delSp modSp mod">
        <pc:chgData name="Thuy Duong O tran" userId="5ed446dd-c4b8-41ec-bde3-daa94fe8cff7" providerId="ADAL" clId="{6B62CE4D-E297-4341-9FFC-90BC4F824BF5}" dt="2023-11-04T11:00:41.192" v="29" actId="20577"/>
        <pc:sldMkLst>
          <pc:docMk/>
          <pc:sldMk cId="0" sldId="265"/>
        </pc:sldMkLst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0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1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3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5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6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7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8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19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0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1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3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4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5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6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7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06.694" v="18" actId="478"/>
          <ac:spMkLst>
            <pc:docMk/>
            <pc:sldMk cId="0" sldId="265"/>
            <ac:spMk id="28" creationId="{00000000-0000-0000-0000-000000000000}"/>
          </ac:spMkLst>
        </pc:spChg>
        <pc:spChg chg="add mod">
          <ac:chgData name="Thuy Duong O tran" userId="5ed446dd-c4b8-41ec-bde3-daa94fe8cff7" providerId="ADAL" clId="{6B62CE4D-E297-4341-9FFC-90BC4F824BF5}" dt="2023-11-04T11:00:41.192" v="29" actId="20577"/>
          <ac:spMkLst>
            <pc:docMk/>
            <pc:sldMk cId="0" sldId="265"/>
            <ac:spMk id="30" creationId="{55A55D55-CF8A-B872-9A0E-10CEB773A78A}"/>
          </ac:spMkLst>
        </pc:spChg>
      </pc:sldChg>
      <pc:sldChg chg="modSp mod">
        <pc:chgData name="Thuy Duong O tran" userId="5ed446dd-c4b8-41ec-bde3-daa94fe8cff7" providerId="ADAL" clId="{6B62CE4D-E297-4341-9FFC-90BC4F824BF5}" dt="2023-11-04T11:11:58.240" v="109" actId="1076"/>
        <pc:sldMkLst>
          <pc:docMk/>
          <pc:sldMk cId="0" sldId="266"/>
        </pc:sldMkLst>
        <pc:grpChg chg="mod">
          <ac:chgData name="Thuy Duong O tran" userId="5ed446dd-c4b8-41ec-bde3-daa94fe8cff7" providerId="ADAL" clId="{6B62CE4D-E297-4341-9FFC-90BC4F824BF5}" dt="2023-11-04T11:11:58.240" v="109" actId="1076"/>
          <ac:grpSpMkLst>
            <pc:docMk/>
            <pc:sldMk cId="0" sldId="266"/>
            <ac:grpSpMk id="2" creationId="{00000000-0000-0000-0000-000000000000}"/>
          </ac:grpSpMkLst>
        </pc:grpChg>
      </pc:sldChg>
      <pc:sldChg chg="modSp mod">
        <pc:chgData name="Thuy Duong O tran" userId="5ed446dd-c4b8-41ec-bde3-daa94fe8cff7" providerId="ADAL" clId="{6B62CE4D-E297-4341-9FFC-90BC4F824BF5}" dt="2023-11-04T11:12:06.754" v="110" actId="1076"/>
        <pc:sldMkLst>
          <pc:docMk/>
          <pc:sldMk cId="0" sldId="267"/>
        </pc:sldMkLst>
        <pc:grpChg chg="mod">
          <ac:chgData name="Thuy Duong O tran" userId="5ed446dd-c4b8-41ec-bde3-daa94fe8cff7" providerId="ADAL" clId="{6B62CE4D-E297-4341-9FFC-90BC4F824BF5}" dt="2023-11-04T11:12:06.754" v="110" actId="1076"/>
          <ac:grpSpMkLst>
            <pc:docMk/>
            <pc:sldMk cId="0" sldId="267"/>
            <ac:grpSpMk id="2" creationId="{00000000-0000-0000-0000-000000000000}"/>
          </ac:grpSpMkLst>
        </pc:grpChg>
      </pc:sldChg>
      <pc:sldChg chg="addSp delSp modSp mod">
        <pc:chgData name="Thuy Duong O tran" userId="5ed446dd-c4b8-41ec-bde3-daa94fe8cff7" providerId="ADAL" clId="{6B62CE4D-E297-4341-9FFC-90BC4F824BF5}" dt="2023-11-04T11:01:43.973" v="48" actId="20577"/>
        <pc:sldMkLst>
          <pc:docMk/>
          <pc:sldMk cId="0" sldId="268"/>
        </pc:sldMkLst>
        <pc:spChg chg="del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3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7" creationId="{00000000-0000-0000-0000-000000000000}"/>
          </ac:spMkLst>
        </pc:spChg>
        <pc:spChg chg="del mod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8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9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10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0:56.453" v="31" actId="478"/>
          <ac:spMkLst>
            <pc:docMk/>
            <pc:sldMk cId="0" sldId="268"/>
            <ac:spMk id="11" creationId="{00000000-0000-0000-0000-000000000000}"/>
          </ac:spMkLst>
        </pc:spChg>
        <pc:spChg chg="add mod">
          <ac:chgData name="Thuy Duong O tran" userId="5ed446dd-c4b8-41ec-bde3-daa94fe8cff7" providerId="ADAL" clId="{6B62CE4D-E297-4341-9FFC-90BC4F824BF5}" dt="2023-11-04T11:01:43.973" v="48" actId="20577"/>
          <ac:spMkLst>
            <pc:docMk/>
            <pc:sldMk cId="0" sldId="268"/>
            <ac:spMk id="13" creationId="{F90F9F8F-87F0-CBD6-5A51-6B0CF4A9F02B}"/>
          </ac:spMkLst>
        </pc:spChg>
      </pc:sldChg>
      <pc:sldChg chg="modSp mod">
        <pc:chgData name="Thuy Duong O tran" userId="5ed446dd-c4b8-41ec-bde3-daa94fe8cff7" providerId="ADAL" clId="{6B62CE4D-E297-4341-9FFC-90BC4F824BF5}" dt="2023-11-04T11:12:19.052" v="112" actId="1076"/>
        <pc:sldMkLst>
          <pc:docMk/>
          <pc:sldMk cId="0" sldId="269"/>
        </pc:sldMkLst>
        <pc:grpChg chg="mod">
          <ac:chgData name="Thuy Duong O tran" userId="5ed446dd-c4b8-41ec-bde3-daa94fe8cff7" providerId="ADAL" clId="{6B62CE4D-E297-4341-9FFC-90BC4F824BF5}" dt="2023-11-04T11:05:42.117" v="61" actId="1076"/>
          <ac:grpSpMkLst>
            <pc:docMk/>
            <pc:sldMk cId="0" sldId="269"/>
            <ac:grpSpMk id="2" creationId="{00000000-0000-0000-0000-000000000000}"/>
          </ac:grpSpMkLst>
        </pc:grpChg>
        <pc:picChg chg="mod">
          <ac:chgData name="Thuy Duong O tran" userId="5ed446dd-c4b8-41ec-bde3-daa94fe8cff7" providerId="ADAL" clId="{6B62CE4D-E297-4341-9FFC-90BC4F824BF5}" dt="2023-11-04T11:12:19.052" v="112" actId="1076"/>
          <ac:picMkLst>
            <pc:docMk/>
            <pc:sldMk cId="0" sldId="269"/>
            <ac:picMk id="13" creationId="{00000000-0000-0000-0000-000000000000}"/>
          </ac:picMkLst>
        </pc:picChg>
      </pc:sldChg>
      <pc:sldChg chg="modSp mod">
        <pc:chgData name="Thuy Duong O tran" userId="5ed446dd-c4b8-41ec-bde3-daa94fe8cff7" providerId="ADAL" clId="{6B62CE4D-E297-4341-9FFC-90BC4F824BF5}" dt="2023-11-04T11:12:35.522" v="114" actId="1076"/>
        <pc:sldMkLst>
          <pc:docMk/>
          <pc:sldMk cId="0" sldId="270"/>
        </pc:sldMkLst>
        <pc:grpChg chg="mod">
          <ac:chgData name="Thuy Duong O tran" userId="5ed446dd-c4b8-41ec-bde3-daa94fe8cff7" providerId="ADAL" clId="{6B62CE4D-E297-4341-9FFC-90BC4F824BF5}" dt="2023-11-04T11:05:51.980" v="63" actId="1076"/>
          <ac:grpSpMkLst>
            <pc:docMk/>
            <pc:sldMk cId="0" sldId="270"/>
            <ac:grpSpMk id="2" creationId="{00000000-0000-0000-0000-000000000000}"/>
          </ac:grpSpMkLst>
        </pc:grpChg>
        <pc:picChg chg="mod">
          <ac:chgData name="Thuy Duong O tran" userId="5ed446dd-c4b8-41ec-bde3-daa94fe8cff7" providerId="ADAL" clId="{6B62CE4D-E297-4341-9FFC-90BC4F824BF5}" dt="2023-11-04T11:12:35.522" v="114" actId="1076"/>
          <ac:picMkLst>
            <pc:docMk/>
            <pc:sldMk cId="0" sldId="270"/>
            <ac:picMk id="13" creationId="{00000000-0000-0000-0000-000000000000}"/>
          </ac:picMkLst>
        </pc:picChg>
      </pc:sldChg>
      <pc:sldChg chg="modSp mod">
        <pc:chgData name="Thuy Duong O tran" userId="5ed446dd-c4b8-41ec-bde3-daa94fe8cff7" providerId="ADAL" clId="{6B62CE4D-E297-4341-9FFC-90BC4F824BF5}" dt="2023-11-04T11:12:44.613" v="115" actId="1076"/>
        <pc:sldMkLst>
          <pc:docMk/>
          <pc:sldMk cId="0" sldId="271"/>
        </pc:sldMkLst>
        <pc:grpChg chg="mod">
          <ac:chgData name="Thuy Duong O tran" userId="5ed446dd-c4b8-41ec-bde3-daa94fe8cff7" providerId="ADAL" clId="{6B62CE4D-E297-4341-9FFC-90BC4F824BF5}" dt="2023-11-04T11:05:58.387" v="64" actId="1076"/>
          <ac:grpSpMkLst>
            <pc:docMk/>
            <pc:sldMk cId="0" sldId="271"/>
            <ac:grpSpMk id="2" creationId="{00000000-0000-0000-0000-000000000000}"/>
          </ac:grpSpMkLst>
        </pc:grpChg>
        <pc:picChg chg="mod">
          <ac:chgData name="Thuy Duong O tran" userId="5ed446dd-c4b8-41ec-bde3-daa94fe8cff7" providerId="ADAL" clId="{6B62CE4D-E297-4341-9FFC-90BC4F824BF5}" dt="2023-11-04T11:12:44.613" v="115" actId="1076"/>
          <ac:picMkLst>
            <pc:docMk/>
            <pc:sldMk cId="0" sldId="271"/>
            <ac:picMk id="13" creationId="{00000000-0000-0000-0000-000000000000}"/>
          </ac:picMkLst>
        </pc:picChg>
      </pc:sldChg>
      <pc:sldChg chg="modSp mod">
        <pc:chgData name="Thuy Duong O tran" userId="5ed446dd-c4b8-41ec-bde3-daa94fe8cff7" providerId="ADAL" clId="{6B62CE4D-E297-4341-9FFC-90BC4F824BF5}" dt="2023-11-04T11:13:08.195" v="116" actId="1076"/>
        <pc:sldMkLst>
          <pc:docMk/>
          <pc:sldMk cId="0" sldId="272"/>
        </pc:sldMkLst>
        <pc:grpChg chg="mod">
          <ac:chgData name="Thuy Duong O tran" userId="5ed446dd-c4b8-41ec-bde3-daa94fe8cff7" providerId="ADAL" clId="{6B62CE4D-E297-4341-9FFC-90BC4F824BF5}" dt="2023-11-04T11:06:05.821" v="65" actId="1076"/>
          <ac:grpSpMkLst>
            <pc:docMk/>
            <pc:sldMk cId="0" sldId="272"/>
            <ac:grpSpMk id="2" creationId="{00000000-0000-0000-0000-000000000000}"/>
          </ac:grpSpMkLst>
        </pc:grpChg>
        <pc:picChg chg="mod">
          <ac:chgData name="Thuy Duong O tran" userId="5ed446dd-c4b8-41ec-bde3-daa94fe8cff7" providerId="ADAL" clId="{6B62CE4D-E297-4341-9FFC-90BC4F824BF5}" dt="2023-11-04T11:13:08.195" v="116" actId="1076"/>
          <ac:picMkLst>
            <pc:docMk/>
            <pc:sldMk cId="0" sldId="272"/>
            <ac:picMk id="13" creationId="{00000000-0000-0000-0000-000000000000}"/>
          </ac:picMkLst>
        </pc:picChg>
      </pc:sldChg>
      <pc:sldChg chg="modSp mod">
        <pc:chgData name="Thuy Duong O tran" userId="5ed446dd-c4b8-41ec-bde3-daa94fe8cff7" providerId="ADAL" clId="{6B62CE4D-E297-4341-9FFC-90BC4F824BF5}" dt="2023-11-04T11:06:22.449" v="66" actId="1076"/>
        <pc:sldMkLst>
          <pc:docMk/>
          <pc:sldMk cId="0" sldId="273"/>
        </pc:sldMkLst>
        <pc:grpChg chg="mod">
          <ac:chgData name="Thuy Duong O tran" userId="5ed446dd-c4b8-41ec-bde3-daa94fe8cff7" providerId="ADAL" clId="{6B62CE4D-E297-4341-9FFC-90BC4F824BF5}" dt="2023-11-04T11:06:22.449" v="66" actId="1076"/>
          <ac:grpSpMkLst>
            <pc:docMk/>
            <pc:sldMk cId="0" sldId="273"/>
            <ac:grpSpMk id="2" creationId="{00000000-0000-0000-0000-000000000000}"/>
          </ac:grpSpMkLst>
        </pc:grpChg>
      </pc:sldChg>
      <pc:sldChg chg="modSp mod">
        <pc:chgData name="Thuy Duong O tran" userId="5ed446dd-c4b8-41ec-bde3-daa94fe8cff7" providerId="ADAL" clId="{6B62CE4D-E297-4341-9FFC-90BC4F824BF5}" dt="2023-11-04T11:06:37.149" v="67" actId="1076"/>
        <pc:sldMkLst>
          <pc:docMk/>
          <pc:sldMk cId="0" sldId="274"/>
        </pc:sldMkLst>
        <pc:grpChg chg="mod">
          <ac:chgData name="Thuy Duong O tran" userId="5ed446dd-c4b8-41ec-bde3-daa94fe8cff7" providerId="ADAL" clId="{6B62CE4D-E297-4341-9FFC-90BC4F824BF5}" dt="2023-11-04T11:06:37.149" v="67" actId="1076"/>
          <ac:grpSpMkLst>
            <pc:docMk/>
            <pc:sldMk cId="0" sldId="274"/>
            <ac:grpSpMk id="2" creationId="{00000000-0000-0000-0000-000000000000}"/>
          </ac:grpSpMkLst>
        </pc:grpChg>
      </pc:sldChg>
      <pc:sldChg chg="modSp mod">
        <pc:chgData name="Thuy Duong O tran" userId="5ed446dd-c4b8-41ec-bde3-daa94fe8cff7" providerId="ADAL" clId="{6B62CE4D-E297-4341-9FFC-90BC4F824BF5}" dt="2023-11-04T11:07:52.365" v="83" actId="1076"/>
        <pc:sldMkLst>
          <pc:docMk/>
          <pc:sldMk cId="0" sldId="275"/>
        </pc:sldMkLst>
        <pc:grpChg chg="mod">
          <ac:chgData name="Thuy Duong O tran" userId="5ed446dd-c4b8-41ec-bde3-daa94fe8cff7" providerId="ADAL" clId="{6B62CE4D-E297-4341-9FFC-90BC4F824BF5}" dt="2023-11-04T11:07:52.365" v="83" actId="1076"/>
          <ac:grpSpMkLst>
            <pc:docMk/>
            <pc:sldMk cId="0" sldId="275"/>
            <ac:grpSpMk id="2" creationId="{00000000-0000-0000-0000-000000000000}"/>
          </ac:grpSpMkLst>
        </pc:grpChg>
      </pc:sldChg>
      <pc:sldChg chg="modSp mod">
        <pc:chgData name="Thuy Duong O tran" userId="5ed446dd-c4b8-41ec-bde3-daa94fe8cff7" providerId="ADAL" clId="{6B62CE4D-E297-4341-9FFC-90BC4F824BF5}" dt="2023-11-04T11:07:52.830" v="84" actId="1076"/>
        <pc:sldMkLst>
          <pc:docMk/>
          <pc:sldMk cId="0" sldId="276"/>
        </pc:sldMkLst>
        <pc:grpChg chg="mod">
          <ac:chgData name="Thuy Duong O tran" userId="5ed446dd-c4b8-41ec-bde3-daa94fe8cff7" providerId="ADAL" clId="{6B62CE4D-E297-4341-9FFC-90BC4F824BF5}" dt="2023-11-04T11:07:52.830" v="84" actId="1076"/>
          <ac:grpSpMkLst>
            <pc:docMk/>
            <pc:sldMk cId="0" sldId="276"/>
            <ac:grpSpMk id="2" creationId="{00000000-0000-0000-0000-000000000000}"/>
          </ac:grpSpMkLst>
        </pc:grpChg>
      </pc:sldChg>
      <pc:sldChg chg="addSp delSp modSp mod">
        <pc:chgData name="Thuy Duong O tran" userId="5ed446dd-c4b8-41ec-bde3-daa94fe8cff7" providerId="ADAL" clId="{6B62CE4D-E297-4341-9FFC-90BC4F824BF5}" dt="2023-11-04T11:01:27.691" v="41" actId="1076"/>
        <pc:sldMkLst>
          <pc:docMk/>
          <pc:sldMk cId="0" sldId="277"/>
        </pc:sldMkLst>
        <pc:spChg chg="del">
          <ac:chgData name="Thuy Duong O tran" userId="5ed446dd-c4b8-41ec-bde3-daa94fe8cff7" providerId="ADAL" clId="{6B62CE4D-E297-4341-9FFC-90BC4F824BF5}" dt="2023-11-04T11:01:17.212" v="37" actId="478"/>
          <ac:spMkLst>
            <pc:docMk/>
            <pc:sldMk cId="0" sldId="277"/>
            <ac:spMk id="2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1:17.212" v="37" actId="478"/>
          <ac:spMkLst>
            <pc:docMk/>
            <pc:sldMk cId="0" sldId="277"/>
            <ac:spMk id="3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1:17.212" v="37" actId="478"/>
          <ac:spMkLst>
            <pc:docMk/>
            <pc:sldMk cId="0" sldId="277"/>
            <ac:spMk id="4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1:17.212" v="37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1:17.212" v="37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1:17.212" v="37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1:17.212" v="37" actId="478"/>
          <ac:spMkLst>
            <pc:docMk/>
            <pc:sldMk cId="0" sldId="277"/>
            <ac:spMk id="8" creationId="{00000000-0000-0000-0000-000000000000}"/>
          </ac:spMkLst>
        </pc:spChg>
        <pc:spChg chg="del">
          <ac:chgData name="Thuy Duong O tran" userId="5ed446dd-c4b8-41ec-bde3-daa94fe8cff7" providerId="ADAL" clId="{6B62CE4D-E297-4341-9FFC-90BC4F824BF5}" dt="2023-11-04T11:01:17.212" v="37" actId="478"/>
          <ac:spMkLst>
            <pc:docMk/>
            <pc:sldMk cId="0" sldId="277"/>
            <ac:spMk id="9" creationId="{00000000-0000-0000-0000-000000000000}"/>
          </ac:spMkLst>
        </pc:spChg>
        <pc:spChg chg="add mod">
          <ac:chgData name="Thuy Duong O tran" userId="5ed446dd-c4b8-41ec-bde3-daa94fe8cff7" providerId="ADAL" clId="{6B62CE4D-E297-4341-9FFC-90BC4F824BF5}" dt="2023-11-04T11:01:27.691" v="41" actId="1076"/>
          <ac:spMkLst>
            <pc:docMk/>
            <pc:sldMk cId="0" sldId="277"/>
            <ac:spMk id="11" creationId="{C7A99D76-688C-D9E5-38D6-5EA9639FD69D}"/>
          </ac:spMkLst>
        </pc:spChg>
      </pc:sldChg>
      <pc:sldChg chg="modSp mod">
        <pc:chgData name="Thuy Duong O tran" userId="5ed446dd-c4b8-41ec-bde3-daa94fe8cff7" providerId="ADAL" clId="{6B62CE4D-E297-4341-9FFC-90BC4F824BF5}" dt="2023-11-04T11:08:22.545" v="88" actId="1076"/>
        <pc:sldMkLst>
          <pc:docMk/>
          <pc:sldMk cId="0" sldId="278"/>
        </pc:sldMkLst>
        <pc:grpChg chg="mod">
          <ac:chgData name="Thuy Duong O tran" userId="5ed446dd-c4b8-41ec-bde3-daa94fe8cff7" providerId="ADAL" clId="{6B62CE4D-E297-4341-9FFC-90BC4F824BF5}" dt="2023-11-04T11:08:22.545" v="88" actId="1076"/>
          <ac:grpSpMkLst>
            <pc:docMk/>
            <pc:sldMk cId="0" sldId="278"/>
            <ac:grpSpMk id="2" creationId="{00000000-0000-0000-0000-000000000000}"/>
          </ac:grpSpMkLst>
        </pc:grpChg>
        <pc:graphicFrameChg chg="mod modGraphic">
          <ac:chgData name="Thuy Duong O tran" userId="5ed446dd-c4b8-41ec-bde3-daa94fe8cff7" providerId="ADAL" clId="{6B62CE4D-E297-4341-9FFC-90BC4F824BF5}" dt="2023-11-04T11:08:22.545" v="88" actId="1076"/>
          <ac:graphicFrameMkLst>
            <pc:docMk/>
            <pc:sldMk cId="0" sldId="278"/>
            <ac:graphicFrameMk id="13" creationId="{00000000-0000-0000-0000-000000000000}"/>
          </ac:graphicFrameMkLst>
        </pc:graphicFrameChg>
        <pc:graphicFrameChg chg="mod">
          <ac:chgData name="Thuy Duong O tran" userId="5ed446dd-c4b8-41ec-bde3-daa94fe8cff7" providerId="ADAL" clId="{6B62CE4D-E297-4341-9FFC-90BC4F824BF5}" dt="2023-11-04T11:08:22.545" v="88" actId="1076"/>
          <ac:graphicFrameMkLst>
            <pc:docMk/>
            <pc:sldMk cId="0" sldId="278"/>
            <ac:graphicFrameMk id="17" creationId="{00000000-0000-0000-0000-000000000000}"/>
          </ac:graphicFrameMkLst>
        </pc:graphicFrameChg>
        <pc:picChg chg="mod">
          <ac:chgData name="Thuy Duong O tran" userId="5ed446dd-c4b8-41ec-bde3-daa94fe8cff7" providerId="ADAL" clId="{6B62CE4D-E297-4341-9FFC-90BC4F824BF5}" dt="2023-11-04T11:08:22.545" v="88" actId="1076"/>
          <ac:picMkLst>
            <pc:docMk/>
            <pc:sldMk cId="0" sldId="278"/>
            <ac:picMk id="14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08:22.545" v="88" actId="1076"/>
          <ac:picMkLst>
            <pc:docMk/>
            <pc:sldMk cId="0" sldId="278"/>
            <ac:picMk id="15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08:22.545" v="88" actId="1076"/>
          <ac:picMkLst>
            <pc:docMk/>
            <pc:sldMk cId="0" sldId="278"/>
            <ac:picMk id="16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08:22.545" v="88" actId="1076"/>
          <ac:picMkLst>
            <pc:docMk/>
            <pc:sldMk cId="0" sldId="278"/>
            <ac:picMk id="18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08:22.545" v="88" actId="1076"/>
          <ac:picMkLst>
            <pc:docMk/>
            <pc:sldMk cId="0" sldId="278"/>
            <ac:picMk id="19" creationId="{00000000-0000-0000-0000-000000000000}"/>
          </ac:picMkLst>
        </pc:picChg>
        <pc:picChg chg="mod">
          <ac:chgData name="Thuy Duong O tran" userId="5ed446dd-c4b8-41ec-bde3-daa94fe8cff7" providerId="ADAL" clId="{6B62CE4D-E297-4341-9FFC-90BC4F824BF5}" dt="2023-11-04T11:08:22.545" v="88" actId="1076"/>
          <ac:picMkLst>
            <pc:docMk/>
            <pc:sldMk cId="0" sldId="278"/>
            <ac:picMk id="20" creationId="{00000000-0000-0000-0000-000000000000}"/>
          </ac:picMkLst>
        </pc:picChg>
      </pc:sldChg>
      <pc:sldChg chg="del">
        <pc:chgData name="Thuy Duong O tran" userId="5ed446dd-c4b8-41ec-bde3-daa94fe8cff7" providerId="ADAL" clId="{6B62CE4D-E297-4341-9FFC-90BC4F824BF5}" dt="2023-11-04T10:55:08.889" v="0" actId="2696"/>
        <pc:sldMkLst>
          <pc:docMk/>
          <pc:sldMk cId="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528" y="2342515"/>
            <a:ext cx="9083993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3057" y="4231640"/>
            <a:ext cx="7480935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352" y="1737995"/>
            <a:ext cx="4648867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3830" y="1737995"/>
            <a:ext cx="4648867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352" y="302260"/>
            <a:ext cx="9618345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352" y="1737995"/>
            <a:ext cx="9618345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3597" y="7027545"/>
            <a:ext cx="341985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352" y="7027545"/>
            <a:ext cx="245802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4676" y="7027545"/>
            <a:ext cx="245802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9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2.png"/><Relationship Id="rId7" Type="http://schemas.openxmlformats.org/officeDocument/2006/relationships/image" Target="../media/image108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19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D023C1A-77CF-01BE-F975-6C6AA2F48A3F}"/>
              </a:ext>
            </a:extLst>
          </p:cNvPr>
          <p:cNvSpPr/>
          <p:nvPr/>
        </p:nvSpPr>
        <p:spPr>
          <a:xfrm>
            <a:off x="1225550" y="2101850"/>
            <a:ext cx="8229600" cy="335280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/>
              </a:rPr>
              <a:t>Wireframe</a:t>
            </a:r>
            <a:br>
              <a:rPr lang="en-US" sz="3200" dirty="0">
                <a:solidFill>
                  <a:schemeClr val="tx1"/>
                </a:solidFill>
                <a:effectLst/>
              </a:rPr>
            </a:br>
            <a:r>
              <a:rPr lang="en-US" sz="3200" dirty="0">
                <a:solidFill>
                  <a:schemeClr val="tx1"/>
                </a:solidFill>
                <a:effectLst/>
              </a:rPr>
              <a:t>Groupe 04 - 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CatLearning</a:t>
            </a:r>
            <a:br>
              <a:rPr lang="en-US" sz="3200" dirty="0">
                <a:solidFill>
                  <a:schemeClr val="tx1"/>
                </a:solidFill>
                <a:effectLst/>
              </a:rPr>
            </a:br>
            <a:r>
              <a:rPr lang="en-US" sz="3200" dirty="0" err="1">
                <a:solidFill>
                  <a:schemeClr val="tx1"/>
                </a:solidFill>
                <a:effectLst/>
              </a:rPr>
              <a:t>Programmation</a:t>
            </a:r>
            <a:r>
              <a:rPr lang="en-US" sz="3200" dirty="0">
                <a:solidFill>
                  <a:schemeClr val="tx1"/>
                </a:solidFill>
                <a:effectLst/>
              </a:rPr>
              <a:t> Web - </a:t>
            </a:r>
            <a:r>
              <a:rPr lang="en-US" sz="3200" dirty="0" err="1">
                <a:solidFill>
                  <a:schemeClr val="tx1"/>
                </a:solidFill>
                <a:effectLst/>
              </a:rPr>
              <a:t>Avancé</a:t>
            </a:r>
            <a:r>
              <a:rPr lang="en-US" sz="3200" dirty="0">
                <a:solidFill>
                  <a:schemeClr val="tx1"/>
                </a:solidFill>
                <a:effectLst/>
              </a:rPr>
              <a:t> - BINV2150 A</a:t>
            </a:r>
            <a:br>
              <a:rPr lang="en-US" sz="3200" dirty="0">
                <a:solidFill>
                  <a:schemeClr val="tx1"/>
                </a:solidFill>
                <a:effectLst/>
              </a:rPr>
            </a:br>
            <a:r>
              <a:rPr lang="en-US" sz="3200" dirty="0" err="1">
                <a:solidFill>
                  <a:schemeClr val="tx1"/>
                </a:solidFill>
                <a:effectLst/>
              </a:rPr>
              <a:t>Projet</a:t>
            </a:r>
            <a:r>
              <a:rPr lang="en-US" sz="3200" dirty="0">
                <a:solidFill>
                  <a:schemeClr val="tx1"/>
                </a:solidFill>
                <a:effectLst/>
              </a:rPr>
              <a:t> web - 2023</a:t>
            </a:r>
            <a:endParaRPr lang="fr-BE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ZoneTexte 29">
            <a:extLst>
              <a:ext uri="{FF2B5EF4-FFF2-40B4-BE49-F238E27FC236}">
                <a16:creationId xmlns:a16="http://schemas.microsoft.com/office/drawing/2014/main" id="{55A55D55-CF8A-B872-9A0E-10CEB773A78A}"/>
              </a:ext>
            </a:extLst>
          </p:cNvPr>
          <p:cNvSpPr txBox="1"/>
          <p:nvPr/>
        </p:nvSpPr>
        <p:spPr>
          <a:xfrm>
            <a:off x="1491145" y="2577921"/>
            <a:ext cx="769841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000" dirty="0">
                <a:solidFill>
                  <a:srgbClr val="333333"/>
                </a:solidFill>
                <a:effectLst/>
              </a:rPr>
              <a:t>Page de jeux </a:t>
            </a:r>
            <a:br>
              <a:rPr lang="fr-FR" sz="5000" dirty="0">
                <a:solidFill>
                  <a:srgbClr val="333333"/>
                </a:solidFill>
                <a:effectLst/>
              </a:rPr>
            </a:br>
            <a:r>
              <a:rPr lang="fr-FR" sz="5000" dirty="0">
                <a:solidFill>
                  <a:srgbClr val="333333"/>
                </a:solidFill>
                <a:effectLst/>
              </a:rPr>
              <a:t>et </a:t>
            </a:r>
            <a:br>
              <a:rPr lang="fr-FR" sz="5000" dirty="0">
                <a:solidFill>
                  <a:srgbClr val="333333"/>
                </a:solidFill>
                <a:effectLst/>
              </a:rPr>
            </a:br>
            <a:r>
              <a:rPr lang="fr-FR" sz="5000" dirty="0">
                <a:solidFill>
                  <a:srgbClr val="333333"/>
                </a:solidFill>
              </a:rPr>
              <a:t>P</a:t>
            </a:r>
            <a:r>
              <a:rPr lang="fr-FR" sz="5000" dirty="0">
                <a:solidFill>
                  <a:srgbClr val="333333"/>
                </a:solidFill>
                <a:effectLst/>
              </a:rPr>
              <a:t>age de lancement du jeu</a:t>
            </a:r>
            <a:endParaRPr lang="fr-BE" sz="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750" y="759142"/>
            <a:ext cx="8869680" cy="6038215"/>
            <a:chOff x="414337" y="728662"/>
            <a:chExt cx="8869680" cy="6038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37" y="728662"/>
              <a:ext cx="8641079" cy="60378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8814" y="1868805"/>
              <a:ext cx="407479" cy="407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8193" y="2598935"/>
              <a:ext cx="105045" cy="1777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1482" y="2637017"/>
              <a:ext cx="119184" cy="1396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7994" y="2639838"/>
              <a:ext cx="108076" cy="13681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95816" y="2639838"/>
              <a:ext cx="121299" cy="1339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3064" y="2906077"/>
              <a:ext cx="3774186" cy="353186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3582" y="2906077"/>
              <a:ext cx="3234118" cy="35318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80209" y="3697604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514349" y="0"/>
                  </a:moveTo>
                  <a:lnTo>
                    <a:pt x="0" y="0"/>
                  </a:lnTo>
                </a:path>
              </a:pathLst>
            </a:custGeom>
            <a:ln w="11429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94559" y="3691889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4" h="11429">
                  <a:moveTo>
                    <a:pt x="5714" y="11429"/>
                  </a:moveTo>
                  <a:lnTo>
                    <a:pt x="0" y="11429"/>
                  </a:lnTo>
                  <a:lnTo>
                    <a:pt x="0" y="0"/>
                  </a:lnTo>
                  <a:lnTo>
                    <a:pt x="5714" y="0"/>
                  </a:lnTo>
                  <a:lnTo>
                    <a:pt x="5714" y="11429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4559" y="3691889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4" h="11429">
                  <a:moveTo>
                    <a:pt x="5714" y="11429"/>
                  </a:moveTo>
                  <a:lnTo>
                    <a:pt x="0" y="11429"/>
                  </a:lnTo>
                  <a:lnTo>
                    <a:pt x="0" y="0"/>
                  </a:lnTo>
                  <a:lnTo>
                    <a:pt x="5714" y="0"/>
                  </a:lnTo>
                  <a:lnTo>
                    <a:pt x="5714" y="11429"/>
                  </a:lnTo>
                  <a:close/>
                </a:path>
              </a:pathLst>
            </a:custGeom>
            <a:ln w="3175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88769" y="3669029"/>
              <a:ext cx="85725" cy="51435"/>
            </a:xfrm>
            <a:custGeom>
              <a:avLst/>
              <a:gdLst/>
              <a:ahLst/>
              <a:cxnLst/>
              <a:rect l="l" t="t" r="r" b="b"/>
              <a:pathLst>
                <a:path w="85725" h="51435">
                  <a:moveTo>
                    <a:pt x="85724" y="51434"/>
                  </a:moveTo>
                  <a:lnTo>
                    <a:pt x="0" y="28574"/>
                  </a:lnTo>
                  <a:lnTo>
                    <a:pt x="85724" y="0"/>
                  </a:lnTo>
                  <a:lnTo>
                    <a:pt x="85724" y="51434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88769" y="3669029"/>
              <a:ext cx="85725" cy="51435"/>
            </a:xfrm>
            <a:custGeom>
              <a:avLst/>
              <a:gdLst/>
              <a:ahLst/>
              <a:cxnLst/>
              <a:rect l="l" t="t" r="r" b="b"/>
              <a:pathLst>
                <a:path w="85725" h="51435">
                  <a:moveTo>
                    <a:pt x="0" y="28574"/>
                  </a:moveTo>
                  <a:lnTo>
                    <a:pt x="85724" y="0"/>
                  </a:lnTo>
                  <a:lnTo>
                    <a:pt x="85724" y="51434"/>
                  </a:lnTo>
                  <a:lnTo>
                    <a:pt x="0" y="28574"/>
                  </a:lnTo>
                  <a:close/>
                </a:path>
              </a:pathLst>
            </a:custGeom>
            <a:ln w="11429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6004" y="6155055"/>
              <a:ext cx="2270125" cy="91440"/>
            </a:xfrm>
            <a:custGeom>
              <a:avLst/>
              <a:gdLst/>
              <a:ahLst/>
              <a:cxnLst/>
              <a:rect l="l" t="t" r="r" b="b"/>
              <a:pathLst>
                <a:path w="2270125" h="91439">
                  <a:moveTo>
                    <a:pt x="2269997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269997" y="0"/>
                  </a:lnTo>
                  <a:lnTo>
                    <a:pt x="2269997" y="91439"/>
                  </a:lnTo>
                  <a:close/>
                </a:path>
              </a:pathLst>
            </a:custGeom>
            <a:solidFill>
              <a:srgbClr val="33B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96002" y="6155055"/>
              <a:ext cx="645795" cy="91440"/>
            </a:xfrm>
            <a:custGeom>
              <a:avLst/>
              <a:gdLst/>
              <a:ahLst/>
              <a:cxnLst/>
              <a:rect l="l" t="t" r="r" b="b"/>
              <a:pathLst>
                <a:path w="645795" h="91439">
                  <a:moveTo>
                    <a:pt x="645794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645794" y="0"/>
                  </a:lnTo>
                  <a:lnTo>
                    <a:pt x="645794" y="91439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6465" y="6155055"/>
              <a:ext cx="403860" cy="91440"/>
            </a:xfrm>
            <a:custGeom>
              <a:avLst/>
              <a:gdLst/>
              <a:ahLst/>
              <a:cxnLst/>
              <a:rect l="l" t="t" r="r" b="b"/>
              <a:pathLst>
                <a:path w="403860" h="91439">
                  <a:moveTo>
                    <a:pt x="403478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403478" y="0"/>
                  </a:lnTo>
                  <a:lnTo>
                    <a:pt x="403478" y="91439"/>
                  </a:lnTo>
                  <a:close/>
                </a:path>
              </a:pathLst>
            </a:custGeom>
            <a:solidFill>
              <a:srgbClr val="33B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9944" y="6155055"/>
              <a:ext cx="2512695" cy="91440"/>
            </a:xfrm>
            <a:custGeom>
              <a:avLst/>
              <a:gdLst/>
              <a:ahLst/>
              <a:cxnLst/>
              <a:rect l="l" t="t" r="r" b="b"/>
              <a:pathLst>
                <a:path w="2512695" h="91439">
                  <a:moveTo>
                    <a:pt x="2512313" y="91439"/>
                  </a:moveTo>
                  <a:lnTo>
                    <a:pt x="0" y="91439"/>
                  </a:lnTo>
                  <a:lnTo>
                    <a:pt x="0" y="0"/>
                  </a:lnTo>
                  <a:lnTo>
                    <a:pt x="2512313" y="0"/>
                  </a:lnTo>
                  <a:lnTo>
                    <a:pt x="2512313" y="91439"/>
                  </a:lnTo>
                  <a:close/>
                </a:path>
              </a:pathLst>
            </a:custGeom>
            <a:solidFill>
              <a:srgbClr val="464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509" y="3520440"/>
              <a:ext cx="914400" cy="342900"/>
            </a:xfrm>
            <a:custGeom>
              <a:avLst/>
              <a:gdLst/>
              <a:ahLst/>
              <a:cxnLst/>
              <a:rect l="l" t="t" r="r" b="b"/>
              <a:pathLst>
                <a:path w="914400" h="342900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880109" y="0"/>
                  </a:lnTo>
                  <a:lnTo>
                    <a:pt x="899933" y="5357"/>
                  </a:lnTo>
                  <a:lnTo>
                    <a:pt x="910113" y="17144"/>
                  </a:lnTo>
                  <a:lnTo>
                    <a:pt x="913864" y="28932"/>
                  </a:lnTo>
                  <a:lnTo>
                    <a:pt x="914399" y="34289"/>
                  </a:lnTo>
                  <a:lnTo>
                    <a:pt x="914399" y="308609"/>
                  </a:lnTo>
                  <a:lnTo>
                    <a:pt x="909042" y="328433"/>
                  </a:lnTo>
                  <a:lnTo>
                    <a:pt x="897254" y="338613"/>
                  </a:lnTo>
                  <a:lnTo>
                    <a:pt x="885467" y="342364"/>
                  </a:lnTo>
                  <a:lnTo>
                    <a:pt x="880109" y="342899"/>
                  </a:lnTo>
                  <a:lnTo>
                    <a:pt x="34289" y="342899"/>
                  </a:lnTo>
                  <a:lnTo>
                    <a:pt x="14466" y="337542"/>
                  </a:lnTo>
                  <a:lnTo>
                    <a:pt x="4286" y="325754"/>
                  </a:lnTo>
                  <a:lnTo>
                    <a:pt x="535" y="313967"/>
                  </a:lnTo>
                  <a:lnTo>
                    <a:pt x="0" y="308609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5739" y="3621584"/>
              <a:ext cx="227396" cy="978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79309" y="3616617"/>
              <a:ext cx="537845" cy="130810"/>
            </a:xfrm>
            <a:custGeom>
              <a:avLst/>
              <a:gdLst/>
              <a:ahLst/>
              <a:cxnLst/>
              <a:rect l="l" t="t" r="r" b="b"/>
              <a:pathLst>
                <a:path w="537844" h="130810">
                  <a:moveTo>
                    <a:pt x="60528" y="79159"/>
                  </a:moveTo>
                  <a:lnTo>
                    <a:pt x="48120" y="78384"/>
                  </a:lnTo>
                  <a:lnTo>
                    <a:pt x="47345" y="87706"/>
                  </a:lnTo>
                  <a:lnTo>
                    <a:pt x="40741" y="93129"/>
                  </a:lnTo>
                  <a:lnTo>
                    <a:pt x="31432" y="93129"/>
                  </a:lnTo>
                  <a:lnTo>
                    <a:pt x="22136" y="90766"/>
                  </a:lnTo>
                  <a:lnTo>
                    <a:pt x="16446" y="84404"/>
                  </a:lnTo>
                  <a:lnTo>
                    <a:pt x="13589" y="75120"/>
                  </a:lnTo>
                  <a:lnTo>
                    <a:pt x="12801" y="64033"/>
                  </a:lnTo>
                  <a:lnTo>
                    <a:pt x="13525" y="53060"/>
                  </a:lnTo>
                  <a:lnTo>
                    <a:pt x="16294" y="44043"/>
                  </a:lnTo>
                  <a:lnTo>
                    <a:pt x="21971" y="37947"/>
                  </a:lnTo>
                  <a:lnTo>
                    <a:pt x="31432" y="35699"/>
                  </a:lnTo>
                  <a:lnTo>
                    <a:pt x="41135" y="35699"/>
                  </a:lnTo>
                  <a:lnTo>
                    <a:pt x="45783" y="41135"/>
                  </a:lnTo>
                  <a:lnTo>
                    <a:pt x="47345" y="49288"/>
                  </a:lnTo>
                  <a:lnTo>
                    <a:pt x="59753" y="48120"/>
                  </a:lnTo>
                  <a:lnTo>
                    <a:pt x="58978" y="45021"/>
                  </a:lnTo>
                  <a:lnTo>
                    <a:pt x="58597" y="42303"/>
                  </a:lnTo>
                  <a:lnTo>
                    <a:pt x="57035" y="39585"/>
                  </a:lnTo>
                  <a:lnTo>
                    <a:pt x="40055" y="27419"/>
                  </a:lnTo>
                  <a:lnTo>
                    <a:pt x="20370" y="28714"/>
                  </a:lnTo>
                  <a:lnTo>
                    <a:pt x="4762" y="41656"/>
                  </a:lnTo>
                  <a:lnTo>
                    <a:pt x="0" y="64414"/>
                  </a:lnTo>
                  <a:lnTo>
                    <a:pt x="2730" y="79921"/>
                  </a:lnTo>
                  <a:lnTo>
                    <a:pt x="8191" y="92062"/>
                  </a:lnTo>
                  <a:lnTo>
                    <a:pt x="17513" y="99999"/>
                  </a:lnTo>
                  <a:lnTo>
                    <a:pt x="31813" y="102831"/>
                  </a:lnTo>
                  <a:lnTo>
                    <a:pt x="43014" y="101155"/>
                  </a:lnTo>
                  <a:lnTo>
                    <a:pt x="51562" y="96380"/>
                  </a:lnTo>
                  <a:lnTo>
                    <a:pt x="57416" y="88925"/>
                  </a:lnTo>
                  <a:lnTo>
                    <a:pt x="60528" y="79159"/>
                  </a:lnTo>
                  <a:close/>
                </a:path>
                <a:path w="537844" h="130810">
                  <a:moveTo>
                    <a:pt x="85750" y="0"/>
                  </a:moveTo>
                  <a:lnTo>
                    <a:pt x="73342" y="0"/>
                  </a:lnTo>
                  <a:lnTo>
                    <a:pt x="73342" y="101282"/>
                  </a:lnTo>
                  <a:lnTo>
                    <a:pt x="85750" y="101282"/>
                  </a:lnTo>
                  <a:lnTo>
                    <a:pt x="85750" y="0"/>
                  </a:lnTo>
                  <a:close/>
                </a:path>
                <a:path w="537844" h="130810">
                  <a:moveTo>
                    <a:pt x="116408" y="27559"/>
                  </a:moveTo>
                  <a:lnTo>
                    <a:pt x="104000" y="27559"/>
                  </a:lnTo>
                  <a:lnTo>
                    <a:pt x="104000" y="101282"/>
                  </a:lnTo>
                  <a:lnTo>
                    <a:pt x="116408" y="101282"/>
                  </a:lnTo>
                  <a:lnTo>
                    <a:pt x="116408" y="27559"/>
                  </a:lnTo>
                  <a:close/>
                </a:path>
                <a:path w="537844" h="130810">
                  <a:moveTo>
                    <a:pt x="116408" y="0"/>
                  </a:moveTo>
                  <a:lnTo>
                    <a:pt x="104000" y="0"/>
                  </a:lnTo>
                  <a:lnTo>
                    <a:pt x="104000" y="11645"/>
                  </a:lnTo>
                  <a:lnTo>
                    <a:pt x="116408" y="11645"/>
                  </a:lnTo>
                  <a:lnTo>
                    <a:pt x="116408" y="0"/>
                  </a:lnTo>
                  <a:close/>
                </a:path>
                <a:path w="537844" h="130810">
                  <a:moveTo>
                    <a:pt x="194017" y="26390"/>
                  </a:moveTo>
                  <a:lnTo>
                    <a:pt x="182384" y="26390"/>
                  </a:lnTo>
                  <a:lnTo>
                    <a:pt x="181216" y="29489"/>
                  </a:lnTo>
                  <a:lnTo>
                    <a:pt x="181533" y="33642"/>
                  </a:lnTo>
                  <a:lnTo>
                    <a:pt x="181610" y="38811"/>
                  </a:lnTo>
                  <a:lnTo>
                    <a:pt x="181216" y="38290"/>
                  </a:lnTo>
                  <a:lnTo>
                    <a:pt x="181216" y="63639"/>
                  </a:lnTo>
                  <a:lnTo>
                    <a:pt x="180365" y="75285"/>
                  </a:lnTo>
                  <a:lnTo>
                    <a:pt x="177292" y="84645"/>
                  </a:lnTo>
                  <a:lnTo>
                    <a:pt x="171234" y="90868"/>
                  </a:lnTo>
                  <a:lnTo>
                    <a:pt x="161429" y="93129"/>
                  </a:lnTo>
                  <a:lnTo>
                    <a:pt x="152146" y="90830"/>
                  </a:lnTo>
                  <a:lnTo>
                    <a:pt x="146875" y="84594"/>
                  </a:lnTo>
                  <a:lnTo>
                    <a:pt x="144513" y="75450"/>
                  </a:lnTo>
                  <a:lnTo>
                    <a:pt x="143979" y="64808"/>
                  </a:lnTo>
                  <a:lnTo>
                    <a:pt x="144005" y="63639"/>
                  </a:lnTo>
                  <a:lnTo>
                    <a:pt x="144564" y="53327"/>
                  </a:lnTo>
                  <a:lnTo>
                    <a:pt x="147066" y="44043"/>
                  </a:lnTo>
                  <a:lnTo>
                    <a:pt x="152476" y="37680"/>
                  </a:lnTo>
                  <a:lnTo>
                    <a:pt x="161810" y="35318"/>
                  </a:lnTo>
                  <a:lnTo>
                    <a:pt x="171716" y="37388"/>
                  </a:lnTo>
                  <a:lnTo>
                    <a:pt x="177622" y="43218"/>
                  </a:lnTo>
                  <a:lnTo>
                    <a:pt x="180479" y="52171"/>
                  </a:lnTo>
                  <a:lnTo>
                    <a:pt x="181216" y="63639"/>
                  </a:lnTo>
                  <a:lnTo>
                    <a:pt x="181216" y="38290"/>
                  </a:lnTo>
                  <a:lnTo>
                    <a:pt x="178993" y="35318"/>
                  </a:lnTo>
                  <a:lnTo>
                    <a:pt x="177749" y="33642"/>
                  </a:lnTo>
                  <a:lnTo>
                    <a:pt x="172872" y="29489"/>
                  </a:lnTo>
                  <a:lnTo>
                    <a:pt x="166547" y="26797"/>
                  </a:lnTo>
                  <a:lnTo>
                    <a:pt x="158318" y="25996"/>
                  </a:lnTo>
                  <a:lnTo>
                    <a:pt x="145402" y="29006"/>
                  </a:lnTo>
                  <a:lnTo>
                    <a:pt x="137033" y="36969"/>
                  </a:lnTo>
                  <a:lnTo>
                    <a:pt x="132511" y="49136"/>
                  </a:lnTo>
                  <a:lnTo>
                    <a:pt x="131152" y="64808"/>
                  </a:lnTo>
                  <a:lnTo>
                    <a:pt x="132676" y="80403"/>
                  </a:lnTo>
                  <a:lnTo>
                    <a:pt x="137172" y="92405"/>
                  </a:lnTo>
                  <a:lnTo>
                    <a:pt x="145453" y="100114"/>
                  </a:lnTo>
                  <a:lnTo>
                    <a:pt x="158318" y="102831"/>
                  </a:lnTo>
                  <a:lnTo>
                    <a:pt x="166433" y="101917"/>
                  </a:lnTo>
                  <a:lnTo>
                    <a:pt x="172872" y="99250"/>
                  </a:lnTo>
                  <a:lnTo>
                    <a:pt x="177863" y="94970"/>
                  </a:lnTo>
                  <a:lnTo>
                    <a:pt x="179070" y="93129"/>
                  </a:lnTo>
                  <a:lnTo>
                    <a:pt x="181610" y="89255"/>
                  </a:lnTo>
                  <a:lnTo>
                    <a:pt x="181216" y="130390"/>
                  </a:lnTo>
                  <a:lnTo>
                    <a:pt x="193636" y="130390"/>
                  </a:lnTo>
                  <a:lnTo>
                    <a:pt x="193789" y="89255"/>
                  </a:lnTo>
                  <a:lnTo>
                    <a:pt x="193979" y="38811"/>
                  </a:lnTo>
                  <a:lnTo>
                    <a:pt x="194017" y="26390"/>
                  </a:lnTo>
                  <a:close/>
                </a:path>
                <a:path w="537844" h="130810">
                  <a:moveTo>
                    <a:pt x="271246" y="101282"/>
                  </a:moveTo>
                  <a:lnTo>
                    <a:pt x="270852" y="27559"/>
                  </a:lnTo>
                  <a:lnTo>
                    <a:pt x="258826" y="27559"/>
                  </a:lnTo>
                  <a:lnTo>
                    <a:pt x="258902" y="48818"/>
                  </a:lnTo>
                  <a:lnTo>
                    <a:pt x="258876" y="69951"/>
                  </a:lnTo>
                  <a:lnTo>
                    <a:pt x="253974" y="86271"/>
                  </a:lnTo>
                  <a:lnTo>
                    <a:pt x="239420" y="93129"/>
                  </a:lnTo>
                  <a:lnTo>
                    <a:pt x="227012" y="93522"/>
                  </a:lnTo>
                  <a:lnTo>
                    <a:pt x="224294" y="86144"/>
                  </a:lnTo>
                  <a:lnTo>
                    <a:pt x="224294" y="27559"/>
                  </a:lnTo>
                  <a:lnTo>
                    <a:pt x="211874" y="27559"/>
                  </a:lnTo>
                  <a:lnTo>
                    <a:pt x="211861" y="52298"/>
                  </a:lnTo>
                  <a:lnTo>
                    <a:pt x="211772" y="77127"/>
                  </a:lnTo>
                  <a:lnTo>
                    <a:pt x="217652" y="95986"/>
                  </a:lnTo>
                  <a:lnTo>
                    <a:pt x="235546" y="102831"/>
                  </a:lnTo>
                  <a:lnTo>
                    <a:pt x="243814" y="101625"/>
                  </a:lnTo>
                  <a:lnTo>
                    <a:pt x="250240" y="98717"/>
                  </a:lnTo>
                  <a:lnTo>
                    <a:pt x="255130" y="94272"/>
                  </a:lnTo>
                  <a:lnTo>
                    <a:pt x="258826" y="88480"/>
                  </a:lnTo>
                  <a:lnTo>
                    <a:pt x="259994" y="91579"/>
                  </a:lnTo>
                  <a:lnTo>
                    <a:pt x="259219" y="97396"/>
                  </a:lnTo>
                  <a:lnTo>
                    <a:pt x="259600" y="101282"/>
                  </a:lnTo>
                  <a:lnTo>
                    <a:pt x="271246" y="101282"/>
                  </a:lnTo>
                  <a:close/>
                </a:path>
                <a:path w="537844" h="130810">
                  <a:moveTo>
                    <a:pt x="358165" y="93129"/>
                  </a:moveTo>
                  <a:lnTo>
                    <a:pt x="350012" y="95072"/>
                  </a:lnTo>
                  <a:lnTo>
                    <a:pt x="346913" y="90411"/>
                  </a:lnTo>
                  <a:lnTo>
                    <a:pt x="347065" y="87312"/>
                  </a:lnTo>
                  <a:lnTo>
                    <a:pt x="347306" y="82651"/>
                  </a:lnTo>
                  <a:lnTo>
                    <a:pt x="347306" y="64808"/>
                  </a:lnTo>
                  <a:lnTo>
                    <a:pt x="347306" y="50838"/>
                  </a:lnTo>
                  <a:lnTo>
                    <a:pt x="345389" y="39751"/>
                  </a:lnTo>
                  <a:lnTo>
                    <a:pt x="342226" y="35318"/>
                  </a:lnTo>
                  <a:lnTo>
                    <a:pt x="339877" y="32016"/>
                  </a:lnTo>
                  <a:lnTo>
                    <a:pt x="331089" y="27482"/>
                  </a:lnTo>
                  <a:lnTo>
                    <a:pt x="319366" y="25996"/>
                  </a:lnTo>
                  <a:lnTo>
                    <a:pt x="307987" y="27139"/>
                  </a:lnTo>
                  <a:lnTo>
                    <a:pt x="299085" y="30708"/>
                  </a:lnTo>
                  <a:lnTo>
                    <a:pt x="292950" y="36969"/>
                  </a:lnTo>
                  <a:lnTo>
                    <a:pt x="289864" y="46177"/>
                  </a:lnTo>
                  <a:lnTo>
                    <a:pt x="302679" y="47345"/>
                  </a:lnTo>
                  <a:lnTo>
                    <a:pt x="303060" y="38036"/>
                  </a:lnTo>
                  <a:lnTo>
                    <a:pt x="309664" y="35699"/>
                  </a:lnTo>
                  <a:lnTo>
                    <a:pt x="334886" y="56273"/>
                  </a:lnTo>
                  <a:lnTo>
                    <a:pt x="334886" y="64808"/>
                  </a:lnTo>
                  <a:lnTo>
                    <a:pt x="333971" y="76492"/>
                  </a:lnTo>
                  <a:lnTo>
                    <a:pt x="329641" y="85280"/>
                  </a:lnTo>
                  <a:lnTo>
                    <a:pt x="322110" y="90995"/>
                  </a:lnTo>
                  <a:lnTo>
                    <a:pt x="311594" y="93522"/>
                  </a:lnTo>
                  <a:lnTo>
                    <a:pt x="303834" y="93522"/>
                  </a:lnTo>
                  <a:lnTo>
                    <a:pt x="299186" y="88480"/>
                  </a:lnTo>
                  <a:lnTo>
                    <a:pt x="299186" y="80721"/>
                  </a:lnTo>
                  <a:lnTo>
                    <a:pt x="302412" y="70802"/>
                  </a:lnTo>
                  <a:lnTo>
                    <a:pt x="310781" y="66357"/>
                  </a:lnTo>
                  <a:lnTo>
                    <a:pt x="322262" y="65112"/>
                  </a:lnTo>
                  <a:lnTo>
                    <a:pt x="334886" y="64808"/>
                  </a:lnTo>
                  <a:lnTo>
                    <a:pt x="334886" y="56273"/>
                  </a:lnTo>
                  <a:lnTo>
                    <a:pt x="317106" y="56591"/>
                  </a:lnTo>
                  <a:lnTo>
                    <a:pt x="301459" y="59182"/>
                  </a:lnTo>
                  <a:lnTo>
                    <a:pt x="290410" y="66421"/>
                  </a:lnTo>
                  <a:lnTo>
                    <a:pt x="286372" y="80721"/>
                  </a:lnTo>
                  <a:lnTo>
                    <a:pt x="287934" y="90004"/>
                  </a:lnTo>
                  <a:lnTo>
                    <a:pt x="292392" y="96862"/>
                  </a:lnTo>
                  <a:lnTo>
                    <a:pt x="299478" y="101180"/>
                  </a:lnTo>
                  <a:lnTo>
                    <a:pt x="308889" y="102831"/>
                  </a:lnTo>
                  <a:lnTo>
                    <a:pt x="318249" y="101714"/>
                  </a:lnTo>
                  <a:lnTo>
                    <a:pt x="325285" y="98272"/>
                  </a:lnTo>
                  <a:lnTo>
                    <a:pt x="330403" y="93522"/>
                  </a:lnTo>
                  <a:lnTo>
                    <a:pt x="330708" y="93230"/>
                  </a:lnTo>
                  <a:lnTo>
                    <a:pt x="335267" y="87312"/>
                  </a:lnTo>
                  <a:lnTo>
                    <a:pt x="336829" y="95326"/>
                  </a:lnTo>
                  <a:lnTo>
                    <a:pt x="341922" y="100215"/>
                  </a:lnTo>
                  <a:lnTo>
                    <a:pt x="349402" y="102044"/>
                  </a:lnTo>
                  <a:lnTo>
                    <a:pt x="358165" y="100888"/>
                  </a:lnTo>
                  <a:lnTo>
                    <a:pt x="358165" y="95072"/>
                  </a:lnTo>
                  <a:lnTo>
                    <a:pt x="358165" y="93129"/>
                  </a:lnTo>
                  <a:close/>
                </a:path>
                <a:path w="537844" h="130810">
                  <a:moveTo>
                    <a:pt x="429958" y="64033"/>
                  </a:moveTo>
                  <a:lnTo>
                    <a:pt x="428434" y="48425"/>
                  </a:lnTo>
                  <a:lnTo>
                    <a:pt x="423938" y="36423"/>
                  </a:lnTo>
                  <a:lnTo>
                    <a:pt x="423164" y="35699"/>
                  </a:lnTo>
                  <a:lnTo>
                    <a:pt x="417131" y="30099"/>
                  </a:lnTo>
                  <a:lnTo>
                    <a:pt x="417131" y="64033"/>
                  </a:lnTo>
                  <a:lnTo>
                    <a:pt x="417106" y="65189"/>
                  </a:lnTo>
                  <a:lnTo>
                    <a:pt x="416598" y="75679"/>
                  </a:lnTo>
                  <a:lnTo>
                    <a:pt x="414235" y="84937"/>
                  </a:lnTo>
                  <a:lnTo>
                    <a:pt x="408965" y="91211"/>
                  </a:lnTo>
                  <a:lnTo>
                    <a:pt x="399681" y="93522"/>
                  </a:lnTo>
                  <a:lnTo>
                    <a:pt x="389877" y="91440"/>
                  </a:lnTo>
                  <a:lnTo>
                    <a:pt x="388010" y="89636"/>
                  </a:lnTo>
                  <a:lnTo>
                    <a:pt x="383832" y="85610"/>
                  </a:lnTo>
                  <a:lnTo>
                    <a:pt x="380746" y="76657"/>
                  </a:lnTo>
                  <a:lnTo>
                    <a:pt x="379895" y="65189"/>
                  </a:lnTo>
                  <a:lnTo>
                    <a:pt x="380695" y="53378"/>
                  </a:lnTo>
                  <a:lnTo>
                    <a:pt x="383679" y="44043"/>
                  </a:lnTo>
                  <a:lnTo>
                    <a:pt x="388454" y="39192"/>
                  </a:lnTo>
                  <a:lnTo>
                    <a:pt x="389724" y="37909"/>
                  </a:lnTo>
                  <a:lnTo>
                    <a:pt x="399681" y="35699"/>
                  </a:lnTo>
                  <a:lnTo>
                    <a:pt x="408965" y="37846"/>
                  </a:lnTo>
                  <a:lnTo>
                    <a:pt x="414235" y="44094"/>
                  </a:lnTo>
                  <a:lnTo>
                    <a:pt x="416598" y="53327"/>
                  </a:lnTo>
                  <a:lnTo>
                    <a:pt x="417131" y="64033"/>
                  </a:lnTo>
                  <a:lnTo>
                    <a:pt x="417131" y="30099"/>
                  </a:lnTo>
                  <a:lnTo>
                    <a:pt x="415658" y="28727"/>
                  </a:lnTo>
                  <a:lnTo>
                    <a:pt x="402793" y="25996"/>
                  </a:lnTo>
                  <a:lnTo>
                    <a:pt x="394690" y="26809"/>
                  </a:lnTo>
                  <a:lnTo>
                    <a:pt x="388289" y="29248"/>
                  </a:lnTo>
                  <a:lnTo>
                    <a:pt x="383425" y="33362"/>
                  </a:lnTo>
                  <a:lnTo>
                    <a:pt x="379895" y="39192"/>
                  </a:lnTo>
                  <a:lnTo>
                    <a:pt x="379895" y="0"/>
                  </a:lnTo>
                  <a:lnTo>
                    <a:pt x="367474" y="0"/>
                  </a:lnTo>
                  <a:lnTo>
                    <a:pt x="367093" y="101282"/>
                  </a:lnTo>
                  <a:lnTo>
                    <a:pt x="379120" y="101282"/>
                  </a:lnTo>
                  <a:lnTo>
                    <a:pt x="379895" y="89636"/>
                  </a:lnTo>
                  <a:lnTo>
                    <a:pt x="383425" y="95415"/>
                  </a:lnTo>
                  <a:lnTo>
                    <a:pt x="388289" y="99441"/>
                  </a:lnTo>
                  <a:lnTo>
                    <a:pt x="394690" y="101866"/>
                  </a:lnTo>
                  <a:lnTo>
                    <a:pt x="402793" y="102831"/>
                  </a:lnTo>
                  <a:lnTo>
                    <a:pt x="414731" y="100368"/>
                  </a:lnTo>
                  <a:lnTo>
                    <a:pt x="422656" y="93522"/>
                  </a:lnTo>
                  <a:lnTo>
                    <a:pt x="423214" y="93040"/>
                  </a:lnTo>
                  <a:lnTo>
                    <a:pt x="428282" y="80899"/>
                  </a:lnTo>
                  <a:lnTo>
                    <a:pt x="429958" y="64033"/>
                  </a:lnTo>
                  <a:close/>
                </a:path>
                <a:path w="537844" h="130810">
                  <a:moveTo>
                    <a:pt x="457504" y="0"/>
                  </a:moveTo>
                  <a:lnTo>
                    <a:pt x="445084" y="0"/>
                  </a:lnTo>
                  <a:lnTo>
                    <a:pt x="445084" y="101282"/>
                  </a:lnTo>
                  <a:lnTo>
                    <a:pt x="457504" y="101282"/>
                  </a:lnTo>
                  <a:lnTo>
                    <a:pt x="457504" y="0"/>
                  </a:lnTo>
                  <a:close/>
                </a:path>
                <a:path w="537844" h="130810">
                  <a:moveTo>
                    <a:pt x="537832" y="67132"/>
                  </a:moveTo>
                  <a:lnTo>
                    <a:pt x="537070" y="57429"/>
                  </a:lnTo>
                  <a:lnTo>
                    <a:pt x="536498" y="50228"/>
                  </a:lnTo>
                  <a:lnTo>
                    <a:pt x="530999" y="37249"/>
                  </a:lnTo>
                  <a:lnTo>
                    <a:pt x="529615" y="36144"/>
                  </a:lnTo>
                  <a:lnTo>
                    <a:pt x="525411" y="32727"/>
                  </a:lnTo>
                  <a:lnTo>
                    <a:pt x="525411" y="57429"/>
                  </a:lnTo>
                  <a:lnTo>
                    <a:pt x="485444" y="57429"/>
                  </a:lnTo>
                  <a:lnTo>
                    <a:pt x="485444" y="53162"/>
                  </a:lnTo>
                  <a:lnTo>
                    <a:pt x="486613" y="49288"/>
                  </a:lnTo>
                  <a:lnTo>
                    <a:pt x="525411" y="57429"/>
                  </a:lnTo>
                  <a:lnTo>
                    <a:pt x="525411" y="32727"/>
                  </a:lnTo>
                  <a:lnTo>
                    <a:pt x="520750" y="28930"/>
                  </a:lnTo>
                  <a:lnTo>
                    <a:pt x="505231" y="25996"/>
                  </a:lnTo>
                  <a:lnTo>
                    <a:pt x="490474" y="28613"/>
                  </a:lnTo>
                  <a:lnTo>
                    <a:pt x="480301" y="36144"/>
                  </a:lnTo>
                  <a:lnTo>
                    <a:pt x="474345" y="48107"/>
                  </a:lnTo>
                  <a:lnTo>
                    <a:pt x="472249" y="64033"/>
                  </a:lnTo>
                  <a:lnTo>
                    <a:pt x="474205" y="80403"/>
                  </a:lnTo>
                  <a:lnTo>
                    <a:pt x="480542" y="92595"/>
                  </a:lnTo>
                  <a:lnTo>
                    <a:pt x="491185" y="100203"/>
                  </a:lnTo>
                  <a:lnTo>
                    <a:pt x="506018" y="102831"/>
                  </a:lnTo>
                  <a:lnTo>
                    <a:pt x="516636" y="101638"/>
                  </a:lnTo>
                  <a:lnTo>
                    <a:pt x="525170" y="98183"/>
                  </a:lnTo>
                  <a:lnTo>
                    <a:pt x="530174" y="93903"/>
                  </a:lnTo>
                  <a:lnTo>
                    <a:pt x="531609" y="92684"/>
                  </a:lnTo>
                  <a:lnTo>
                    <a:pt x="535889" y="85369"/>
                  </a:lnTo>
                  <a:lnTo>
                    <a:pt x="525030" y="82270"/>
                  </a:lnTo>
                  <a:lnTo>
                    <a:pt x="522693" y="88861"/>
                  </a:lnTo>
                  <a:lnTo>
                    <a:pt x="516102" y="93903"/>
                  </a:lnTo>
                  <a:lnTo>
                    <a:pt x="485444" y="67132"/>
                  </a:lnTo>
                  <a:lnTo>
                    <a:pt x="537832" y="6713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337" y="5889307"/>
              <a:ext cx="1236725" cy="70294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326755" y="186309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26755" y="186309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58251" y="2000732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84"/>
                  </a:lnTo>
                  <a:lnTo>
                    <a:pt x="32448" y="93484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84"/>
                  </a:lnTo>
                  <a:lnTo>
                    <a:pt x="305460" y="93484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84"/>
                  </a:lnTo>
                  <a:lnTo>
                    <a:pt x="347789" y="93484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84"/>
                  </a:lnTo>
                  <a:lnTo>
                    <a:pt x="376008" y="93484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84"/>
                  </a:lnTo>
                  <a:lnTo>
                    <a:pt x="418338" y="93484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84"/>
                  </a:lnTo>
                  <a:lnTo>
                    <a:pt x="615518" y="93484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84"/>
                  </a:lnTo>
                  <a:lnTo>
                    <a:pt x="714286" y="93484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84"/>
                  </a:lnTo>
                  <a:lnTo>
                    <a:pt x="756602" y="93484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5950" y="654050"/>
            <a:ext cx="8641080" cy="6038215"/>
            <a:chOff x="894397" y="728662"/>
            <a:chExt cx="8641080" cy="6038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397" y="728662"/>
              <a:ext cx="8641079" cy="60378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0275" y="1868805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78215" y="186309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8215" y="186309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09711" y="2000732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84"/>
                  </a:lnTo>
                  <a:lnTo>
                    <a:pt x="32448" y="93484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84"/>
                  </a:lnTo>
                  <a:lnTo>
                    <a:pt x="305460" y="93484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84"/>
                  </a:lnTo>
                  <a:lnTo>
                    <a:pt x="347789" y="93484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84"/>
                  </a:lnTo>
                  <a:lnTo>
                    <a:pt x="376008" y="93484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84"/>
                  </a:lnTo>
                  <a:lnTo>
                    <a:pt x="418338" y="93484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84"/>
                  </a:lnTo>
                  <a:lnTo>
                    <a:pt x="615518" y="93484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84"/>
                  </a:lnTo>
                  <a:lnTo>
                    <a:pt x="714286" y="93484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84"/>
                  </a:lnTo>
                  <a:lnTo>
                    <a:pt x="756602" y="93484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2071" y="2750211"/>
              <a:ext cx="141751" cy="1748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4147" y="2788293"/>
              <a:ext cx="119889" cy="1396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1540" y="2788293"/>
              <a:ext cx="178687" cy="1368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6711" y="2741043"/>
              <a:ext cx="114247" cy="18688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93223" y="2791114"/>
              <a:ext cx="108076" cy="13681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93551" y="2750211"/>
              <a:ext cx="105045" cy="17771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6840" y="2788293"/>
              <a:ext cx="119184" cy="1396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3351" y="2791114"/>
              <a:ext cx="108076" cy="13681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23147" y="3043237"/>
              <a:ext cx="6932294" cy="220084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74894" y="5829300"/>
              <a:ext cx="1849755" cy="561975"/>
            </a:xfrm>
            <a:custGeom>
              <a:avLst/>
              <a:gdLst/>
              <a:ahLst/>
              <a:cxnLst/>
              <a:rect l="l" t="t" r="r" b="b"/>
              <a:pathLst>
                <a:path w="1849754" h="56197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815083" y="0"/>
                  </a:lnTo>
                  <a:lnTo>
                    <a:pt x="1834907" y="5357"/>
                  </a:lnTo>
                  <a:lnTo>
                    <a:pt x="1845087" y="17144"/>
                  </a:lnTo>
                  <a:lnTo>
                    <a:pt x="1848838" y="28932"/>
                  </a:lnTo>
                  <a:lnTo>
                    <a:pt x="1849373" y="34289"/>
                  </a:lnTo>
                  <a:lnTo>
                    <a:pt x="1849373" y="527494"/>
                  </a:lnTo>
                  <a:lnTo>
                    <a:pt x="1820441" y="560967"/>
                  </a:lnTo>
                  <a:lnTo>
                    <a:pt x="34289" y="561784"/>
                  </a:lnTo>
                  <a:lnTo>
                    <a:pt x="14466" y="556261"/>
                  </a:lnTo>
                  <a:lnTo>
                    <a:pt x="4286" y="544389"/>
                  </a:lnTo>
                  <a:lnTo>
                    <a:pt x="535" y="532571"/>
                  </a:lnTo>
                  <a:lnTo>
                    <a:pt x="0" y="527208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62289" y="6018258"/>
              <a:ext cx="218539" cy="1423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01994" y="6055828"/>
              <a:ext cx="134073" cy="1026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5449" y="6055828"/>
              <a:ext cx="321195" cy="10477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897804" y="6020384"/>
              <a:ext cx="132715" cy="138430"/>
            </a:xfrm>
            <a:custGeom>
              <a:avLst/>
              <a:gdLst/>
              <a:ahLst/>
              <a:cxnLst/>
              <a:rect l="l" t="t" r="r" b="b"/>
              <a:pathLst>
                <a:path w="132714" h="138429">
                  <a:moveTo>
                    <a:pt x="47625" y="36512"/>
                  </a:moveTo>
                  <a:lnTo>
                    <a:pt x="35458" y="36106"/>
                  </a:lnTo>
                  <a:lnTo>
                    <a:pt x="26517" y="40411"/>
                  </a:lnTo>
                  <a:lnTo>
                    <a:pt x="20459" y="48196"/>
                  </a:lnTo>
                  <a:lnTo>
                    <a:pt x="16929" y="58204"/>
                  </a:lnTo>
                  <a:lnTo>
                    <a:pt x="15341" y="52908"/>
                  </a:lnTo>
                  <a:lnTo>
                    <a:pt x="16408" y="43916"/>
                  </a:lnTo>
                  <a:lnTo>
                    <a:pt x="15875" y="37566"/>
                  </a:lnTo>
                  <a:lnTo>
                    <a:pt x="0" y="37566"/>
                  </a:lnTo>
                  <a:lnTo>
                    <a:pt x="533" y="138099"/>
                  </a:lnTo>
                  <a:lnTo>
                    <a:pt x="17462" y="138099"/>
                  </a:lnTo>
                  <a:lnTo>
                    <a:pt x="17259" y="107365"/>
                  </a:lnTo>
                  <a:lnTo>
                    <a:pt x="17856" y="77520"/>
                  </a:lnTo>
                  <a:lnTo>
                    <a:pt x="25793" y="56400"/>
                  </a:lnTo>
                  <a:lnTo>
                    <a:pt x="47625" y="51854"/>
                  </a:lnTo>
                  <a:lnTo>
                    <a:pt x="47625" y="36512"/>
                  </a:lnTo>
                  <a:close/>
                </a:path>
                <a:path w="132714" h="138429">
                  <a:moveTo>
                    <a:pt x="132575" y="0"/>
                  </a:moveTo>
                  <a:lnTo>
                    <a:pt x="115633" y="0"/>
                  </a:lnTo>
                  <a:lnTo>
                    <a:pt x="115633" y="138099"/>
                  </a:lnTo>
                  <a:lnTo>
                    <a:pt x="132575" y="138099"/>
                  </a:lnTo>
                  <a:lnTo>
                    <a:pt x="13257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50490" y="6055828"/>
              <a:ext cx="89426" cy="1047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96584" y="6020375"/>
              <a:ext cx="34925" cy="177800"/>
            </a:xfrm>
            <a:custGeom>
              <a:avLst/>
              <a:gdLst/>
              <a:ahLst/>
              <a:cxnLst/>
              <a:rect l="l" t="t" r="r" b="b"/>
              <a:pathLst>
                <a:path w="34925" h="177800">
                  <a:moveTo>
                    <a:pt x="34394" y="15874"/>
                  </a:moveTo>
                  <a:lnTo>
                    <a:pt x="17462" y="15874"/>
                  </a:lnTo>
                  <a:lnTo>
                    <a:pt x="17462" y="0"/>
                  </a:lnTo>
                  <a:lnTo>
                    <a:pt x="34394" y="0"/>
                  </a:lnTo>
                  <a:lnTo>
                    <a:pt x="34394" y="15874"/>
                  </a:lnTo>
                  <a:close/>
                </a:path>
                <a:path w="34925" h="177800">
                  <a:moveTo>
                    <a:pt x="32621" y="164235"/>
                  </a:moveTo>
                  <a:lnTo>
                    <a:pt x="8086" y="164235"/>
                  </a:lnTo>
                  <a:lnTo>
                    <a:pt x="13493" y="161655"/>
                  </a:lnTo>
                  <a:lnTo>
                    <a:pt x="16519" y="156298"/>
                  </a:lnTo>
                  <a:lnTo>
                    <a:pt x="17462" y="148162"/>
                  </a:lnTo>
                  <a:lnTo>
                    <a:pt x="17462" y="37569"/>
                  </a:lnTo>
                  <a:lnTo>
                    <a:pt x="34394" y="37569"/>
                  </a:lnTo>
                  <a:lnTo>
                    <a:pt x="34394" y="150808"/>
                  </a:lnTo>
                  <a:lnTo>
                    <a:pt x="32621" y="164235"/>
                  </a:lnTo>
                  <a:close/>
                </a:path>
                <a:path w="34925" h="177800">
                  <a:moveTo>
                    <a:pt x="14898" y="177670"/>
                  </a:moveTo>
                  <a:lnTo>
                    <a:pt x="0" y="176736"/>
                  </a:lnTo>
                  <a:lnTo>
                    <a:pt x="0" y="164037"/>
                  </a:lnTo>
                  <a:lnTo>
                    <a:pt x="8086" y="164235"/>
                  </a:lnTo>
                  <a:lnTo>
                    <a:pt x="32621" y="164235"/>
                  </a:lnTo>
                  <a:lnTo>
                    <a:pt x="32592" y="164458"/>
                  </a:lnTo>
                  <a:lnTo>
                    <a:pt x="25928" y="173495"/>
                  </a:lnTo>
                  <a:lnTo>
                    <a:pt x="14898" y="17767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51086" y="6055828"/>
              <a:ext cx="89426" cy="10477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61018" y="6057945"/>
              <a:ext cx="81092" cy="1026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F90F9F8F-87F0-CBD6-5A51-6B0CF4A9F02B}"/>
              </a:ext>
            </a:extLst>
          </p:cNvPr>
          <p:cNvSpPr txBox="1"/>
          <p:nvPr/>
        </p:nvSpPr>
        <p:spPr>
          <a:xfrm>
            <a:off x="3396145" y="3347363"/>
            <a:ext cx="38884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5000" dirty="0">
                <a:solidFill>
                  <a:srgbClr val="333333"/>
                </a:solidFill>
                <a:effectLst/>
              </a:rPr>
              <a:t>Visuel du jeu</a:t>
            </a:r>
            <a:endParaRPr lang="fr-BE" sz="5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654050"/>
            <a:ext cx="9613772" cy="6003607"/>
            <a:chOff x="670369" y="642937"/>
            <a:chExt cx="9613772" cy="600360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369" y="642937"/>
              <a:ext cx="8284463" cy="6003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7345" y="1743075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95285" y="173736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95285" y="173736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26781" y="1875002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72"/>
                  </a:lnTo>
                  <a:lnTo>
                    <a:pt x="32448" y="93472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72"/>
                  </a:lnTo>
                  <a:lnTo>
                    <a:pt x="305460" y="93472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72"/>
                  </a:lnTo>
                  <a:lnTo>
                    <a:pt x="347789" y="93472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72"/>
                  </a:lnTo>
                  <a:lnTo>
                    <a:pt x="376008" y="93472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72"/>
                  </a:lnTo>
                  <a:lnTo>
                    <a:pt x="418338" y="93472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72"/>
                  </a:lnTo>
                  <a:lnTo>
                    <a:pt x="615518" y="93472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72"/>
                  </a:lnTo>
                  <a:lnTo>
                    <a:pt x="714286" y="93472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72"/>
                  </a:lnTo>
                  <a:lnTo>
                    <a:pt x="756602" y="93472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952" y="2317432"/>
              <a:ext cx="1274444" cy="33587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8772" y="2317432"/>
              <a:ext cx="5966459" cy="33026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32445" y="5726430"/>
              <a:ext cx="244475" cy="337820"/>
            </a:xfrm>
            <a:custGeom>
              <a:avLst/>
              <a:gdLst/>
              <a:ahLst/>
              <a:cxnLst/>
              <a:rect l="l" t="t" r="r" b="b"/>
              <a:pathLst>
                <a:path w="244475" h="337820">
                  <a:moveTo>
                    <a:pt x="244030" y="169163"/>
                  </a:moveTo>
                  <a:lnTo>
                    <a:pt x="237785" y="222468"/>
                  </a:lnTo>
                  <a:lnTo>
                    <a:pt x="220402" y="268751"/>
                  </a:lnTo>
                  <a:lnTo>
                    <a:pt x="193912" y="305240"/>
                  </a:lnTo>
                  <a:lnTo>
                    <a:pt x="160344" y="329165"/>
                  </a:lnTo>
                  <a:lnTo>
                    <a:pt x="121729" y="337756"/>
                  </a:lnTo>
                  <a:lnTo>
                    <a:pt x="83173" y="329165"/>
                  </a:lnTo>
                  <a:lnTo>
                    <a:pt x="49747" y="305240"/>
                  </a:lnTo>
                  <a:lnTo>
                    <a:pt x="23426" y="268751"/>
                  </a:lnTo>
                  <a:lnTo>
                    <a:pt x="6185" y="222468"/>
                  </a:lnTo>
                  <a:lnTo>
                    <a:pt x="0" y="169163"/>
                  </a:lnTo>
                  <a:lnTo>
                    <a:pt x="6185" y="115580"/>
                  </a:lnTo>
                  <a:lnTo>
                    <a:pt x="23426" y="69128"/>
                  </a:lnTo>
                  <a:lnTo>
                    <a:pt x="49747" y="32552"/>
                  </a:lnTo>
                  <a:lnTo>
                    <a:pt x="83173" y="8595"/>
                  </a:lnTo>
                  <a:lnTo>
                    <a:pt x="121729" y="0"/>
                  </a:lnTo>
                  <a:lnTo>
                    <a:pt x="160344" y="8595"/>
                  </a:lnTo>
                  <a:lnTo>
                    <a:pt x="193912" y="32552"/>
                  </a:lnTo>
                  <a:lnTo>
                    <a:pt x="220402" y="69128"/>
                  </a:lnTo>
                  <a:lnTo>
                    <a:pt x="237785" y="115580"/>
                  </a:lnTo>
                  <a:lnTo>
                    <a:pt x="244030" y="169163"/>
                  </a:lnTo>
                  <a:close/>
                </a:path>
                <a:path w="244475" h="337820">
                  <a:moveTo>
                    <a:pt x="35432" y="49720"/>
                  </a:moveTo>
                  <a:lnTo>
                    <a:pt x="208025" y="288607"/>
                  </a:lnTo>
                </a:path>
                <a:path w="244475" h="337820">
                  <a:moveTo>
                    <a:pt x="35432" y="288607"/>
                  </a:moveTo>
                  <a:lnTo>
                    <a:pt x="208025" y="49720"/>
                  </a:lnTo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8772" y="5712142"/>
              <a:ext cx="5966459" cy="8378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3872" y="6163627"/>
              <a:ext cx="2160269" cy="3950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1719" y="2852737"/>
              <a:ext cx="407479" cy="407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9737" y="654050"/>
            <a:ext cx="9801224" cy="6054470"/>
            <a:chOff x="414337" y="608647"/>
            <a:chExt cx="9801224" cy="6054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42" y="608647"/>
              <a:ext cx="8549639" cy="6003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80" y="1714500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75319" y="170307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19" y="170307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06816" y="1840712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84"/>
                  </a:lnTo>
                  <a:lnTo>
                    <a:pt x="32448" y="93484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84"/>
                  </a:lnTo>
                  <a:lnTo>
                    <a:pt x="305460" y="93484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84"/>
                  </a:lnTo>
                  <a:lnTo>
                    <a:pt x="347789" y="93484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84"/>
                  </a:lnTo>
                  <a:lnTo>
                    <a:pt x="376008" y="93484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84"/>
                  </a:lnTo>
                  <a:lnTo>
                    <a:pt x="418338" y="93484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84"/>
                  </a:lnTo>
                  <a:lnTo>
                    <a:pt x="615518" y="93484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84"/>
                  </a:lnTo>
                  <a:lnTo>
                    <a:pt x="714286" y="93484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84"/>
                  </a:lnTo>
                  <a:lnTo>
                    <a:pt x="756602" y="93484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0987" y="2283142"/>
              <a:ext cx="1274444" cy="33587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337" y="2283142"/>
              <a:ext cx="7440929" cy="33026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412480" y="5692140"/>
              <a:ext cx="244475" cy="337820"/>
            </a:xfrm>
            <a:custGeom>
              <a:avLst/>
              <a:gdLst/>
              <a:ahLst/>
              <a:cxnLst/>
              <a:rect l="l" t="t" r="r" b="b"/>
              <a:pathLst>
                <a:path w="244475" h="337820">
                  <a:moveTo>
                    <a:pt x="244030" y="169163"/>
                  </a:moveTo>
                  <a:lnTo>
                    <a:pt x="237785" y="222468"/>
                  </a:lnTo>
                  <a:lnTo>
                    <a:pt x="220402" y="268751"/>
                  </a:lnTo>
                  <a:lnTo>
                    <a:pt x="193912" y="305240"/>
                  </a:lnTo>
                  <a:lnTo>
                    <a:pt x="160344" y="329165"/>
                  </a:lnTo>
                  <a:lnTo>
                    <a:pt x="121729" y="337756"/>
                  </a:lnTo>
                  <a:lnTo>
                    <a:pt x="83173" y="329165"/>
                  </a:lnTo>
                  <a:lnTo>
                    <a:pt x="49747" y="305240"/>
                  </a:lnTo>
                  <a:lnTo>
                    <a:pt x="23426" y="268751"/>
                  </a:lnTo>
                  <a:lnTo>
                    <a:pt x="6185" y="222468"/>
                  </a:lnTo>
                  <a:lnTo>
                    <a:pt x="0" y="169163"/>
                  </a:lnTo>
                  <a:lnTo>
                    <a:pt x="6185" y="115580"/>
                  </a:lnTo>
                  <a:lnTo>
                    <a:pt x="23426" y="69128"/>
                  </a:lnTo>
                  <a:lnTo>
                    <a:pt x="49747" y="32552"/>
                  </a:lnTo>
                  <a:lnTo>
                    <a:pt x="83173" y="8595"/>
                  </a:lnTo>
                  <a:lnTo>
                    <a:pt x="121729" y="0"/>
                  </a:lnTo>
                  <a:lnTo>
                    <a:pt x="160344" y="8595"/>
                  </a:lnTo>
                  <a:lnTo>
                    <a:pt x="193912" y="32552"/>
                  </a:lnTo>
                  <a:lnTo>
                    <a:pt x="220402" y="69128"/>
                  </a:lnTo>
                  <a:lnTo>
                    <a:pt x="237785" y="115580"/>
                  </a:lnTo>
                  <a:lnTo>
                    <a:pt x="244030" y="169163"/>
                  </a:lnTo>
                  <a:close/>
                </a:path>
                <a:path w="244475" h="337820">
                  <a:moveTo>
                    <a:pt x="35432" y="49720"/>
                  </a:moveTo>
                  <a:lnTo>
                    <a:pt x="208025" y="288607"/>
                  </a:lnTo>
                </a:path>
                <a:path w="244475" h="337820">
                  <a:moveTo>
                    <a:pt x="35432" y="288607"/>
                  </a:moveTo>
                  <a:lnTo>
                    <a:pt x="208025" y="49720"/>
                  </a:lnTo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8807" y="5677852"/>
              <a:ext cx="5966459" cy="8378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03907" y="5992177"/>
              <a:ext cx="1811654" cy="6709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4485" y="2598896"/>
              <a:ext cx="407479" cy="4074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4612" y="2923222"/>
              <a:ext cx="4514849" cy="2019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6095" y="3446145"/>
              <a:ext cx="1324165" cy="1324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5452" y="654050"/>
            <a:ext cx="9789794" cy="6054470"/>
            <a:chOff x="408622" y="608647"/>
            <a:chExt cx="9789794" cy="6054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082" y="608647"/>
              <a:ext cx="8555354" cy="6003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4520" y="1714500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58175" y="170307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58175" y="170307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89671" y="1840712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84"/>
                  </a:lnTo>
                  <a:lnTo>
                    <a:pt x="32448" y="93484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84"/>
                  </a:lnTo>
                  <a:lnTo>
                    <a:pt x="305460" y="93484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84"/>
                  </a:lnTo>
                  <a:lnTo>
                    <a:pt x="347789" y="93484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84"/>
                  </a:lnTo>
                  <a:lnTo>
                    <a:pt x="376008" y="93484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84"/>
                  </a:lnTo>
                  <a:lnTo>
                    <a:pt x="418338" y="93484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84"/>
                  </a:lnTo>
                  <a:lnTo>
                    <a:pt x="615518" y="93484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84"/>
                  </a:lnTo>
                  <a:lnTo>
                    <a:pt x="714286" y="93484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84"/>
                  </a:lnTo>
                  <a:lnTo>
                    <a:pt x="756602" y="93484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3842" y="2283142"/>
              <a:ext cx="1274444" cy="33587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65947" y="2283142"/>
              <a:ext cx="5966459" cy="33026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89619" y="5692140"/>
              <a:ext cx="244475" cy="337820"/>
            </a:xfrm>
            <a:custGeom>
              <a:avLst/>
              <a:gdLst/>
              <a:ahLst/>
              <a:cxnLst/>
              <a:rect l="l" t="t" r="r" b="b"/>
              <a:pathLst>
                <a:path w="244475" h="337820">
                  <a:moveTo>
                    <a:pt x="244030" y="169163"/>
                  </a:moveTo>
                  <a:lnTo>
                    <a:pt x="237785" y="222468"/>
                  </a:lnTo>
                  <a:lnTo>
                    <a:pt x="220402" y="268751"/>
                  </a:lnTo>
                  <a:lnTo>
                    <a:pt x="193912" y="305240"/>
                  </a:lnTo>
                  <a:lnTo>
                    <a:pt x="160344" y="329165"/>
                  </a:lnTo>
                  <a:lnTo>
                    <a:pt x="121729" y="337756"/>
                  </a:lnTo>
                  <a:lnTo>
                    <a:pt x="83173" y="329165"/>
                  </a:lnTo>
                  <a:lnTo>
                    <a:pt x="49747" y="305240"/>
                  </a:lnTo>
                  <a:lnTo>
                    <a:pt x="23426" y="268751"/>
                  </a:lnTo>
                  <a:lnTo>
                    <a:pt x="6185" y="222468"/>
                  </a:lnTo>
                  <a:lnTo>
                    <a:pt x="0" y="169163"/>
                  </a:lnTo>
                  <a:lnTo>
                    <a:pt x="6185" y="115580"/>
                  </a:lnTo>
                  <a:lnTo>
                    <a:pt x="23426" y="69128"/>
                  </a:lnTo>
                  <a:lnTo>
                    <a:pt x="49747" y="32552"/>
                  </a:lnTo>
                  <a:lnTo>
                    <a:pt x="83173" y="8595"/>
                  </a:lnTo>
                  <a:lnTo>
                    <a:pt x="121729" y="0"/>
                  </a:lnTo>
                  <a:lnTo>
                    <a:pt x="160344" y="8595"/>
                  </a:lnTo>
                  <a:lnTo>
                    <a:pt x="193912" y="32552"/>
                  </a:lnTo>
                  <a:lnTo>
                    <a:pt x="220402" y="69128"/>
                  </a:lnTo>
                  <a:lnTo>
                    <a:pt x="237785" y="115580"/>
                  </a:lnTo>
                  <a:lnTo>
                    <a:pt x="244030" y="169163"/>
                  </a:lnTo>
                  <a:close/>
                </a:path>
                <a:path w="244475" h="337820">
                  <a:moveTo>
                    <a:pt x="35432" y="49720"/>
                  </a:moveTo>
                  <a:lnTo>
                    <a:pt x="208025" y="288607"/>
                  </a:lnTo>
                </a:path>
                <a:path w="244475" h="337820">
                  <a:moveTo>
                    <a:pt x="35432" y="288607"/>
                  </a:moveTo>
                  <a:lnTo>
                    <a:pt x="208025" y="49720"/>
                  </a:lnTo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5947" y="5677852"/>
              <a:ext cx="5966459" cy="8378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1047" y="5992177"/>
              <a:ext cx="1817369" cy="6709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6989" y="3824163"/>
              <a:ext cx="407479" cy="4074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1752" y="2923222"/>
              <a:ext cx="4514849" cy="20191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8622" y="3511867"/>
              <a:ext cx="1315021" cy="76809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8924" y="3446145"/>
              <a:ext cx="1324165" cy="132416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28799" y="3931919"/>
              <a:ext cx="760095" cy="11430"/>
            </a:xfrm>
            <a:custGeom>
              <a:avLst/>
              <a:gdLst/>
              <a:ahLst/>
              <a:cxnLst/>
              <a:rect l="l" t="t" r="r" b="b"/>
              <a:pathLst>
                <a:path w="760094" h="11429">
                  <a:moveTo>
                    <a:pt x="760094" y="0"/>
                  </a:moveTo>
                  <a:lnTo>
                    <a:pt x="337184" y="0"/>
                  </a:lnTo>
                  <a:lnTo>
                    <a:pt x="331469" y="0"/>
                  </a:lnTo>
                  <a:lnTo>
                    <a:pt x="331469" y="5714"/>
                  </a:lnTo>
                  <a:lnTo>
                    <a:pt x="331469" y="11429"/>
                  </a:lnTo>
                  <a:lnTo>
                    <a:pt x="325754" y="11429"/>
                  </a:lnTo>
                  <a:lnTo>
                    <a:pt x="0" y="11429"/>
                  </a:lnTo>
                </a:path>
              </a:pathLst>
            </a:custGeom>
            <a:ln w="11429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8894" y="3926203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4" h="11429">
                  <a:moveTo>
                    <a:pt x="5714" y="11429"/>
                  </a:moveTo>
                  <a:lnTo>
                    <a:pt x="0" y="11429"/>
                  </a:lnTo>
                  <a:lnTo>
                    <a:pt x="0" y="0"/>
                  </a:lnTo>
                  <a:lnTo>
                    <a:pt x="5714" y="0"/>
                  </a:lnTo>
                  <a:lnTo>
                    <a:pt x="5714" y="11429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88894" y="3926203"/>
              <a:ext cx="5715" cy="11430"/>
            </a:xfrm>
            <a:custGeom>
              <a:avLst/>
              <a:gdLst/>
              <a:ahLst/>
              <a:cxnLst/>
              <a:rect l="l" t="t" r="r" b="b"/>
              <a:pathLst>
                <a:path w="5714" h="11429">
                  <a:moveTo>
                    <a:pt x="5714" y="11429"/>
                  </a:moveTo>
                  <a:lnTo>
                    <a:pt x="0" y="11429"/>
                  </a:lnTo>
                  <a:lnTo>
                    <a:pt x="0" y="0"/>
                  </a:lnTo>
                  <a:lnTo>
                    <a:pt x="5714" y="0"/>
                  </a:lnTo>
                  <a:lnTo>
                    <a:pt x="5714" y="11429"/>
                  </a:lnTo>
                  <a:close/>
                </a:path>
              </a:pathLst>
            </a:custGeom>
            <a:ln w="3175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3074" y="3914773"/>
              <a:ext cx="80010" cy="51435"/>
            </a:xfrm>
            <a:custGeom>
              <a:avLst/>
              <a:gdLst/>
              <a:ahLst/>
              <a:cxnLst/>
              <a:rect l="l" t="t" r="r" b="b"/>
              <a:pathLst>
                <a:path w="80010" h="51435">
                  <a:moveTo>
                    <a:pt x="80009" y="51434"/>
                  </a:moveTo>
                  <a:lnTo>
                    <a:pt x="0" y="28574"/>
                  </a:lnTo>
                  <a:lnTo>
                    <a:pt x="80009" y="0"/>
                  </a:lnTo>
                  <a:lnTo>
                    <a:pt x="80009" y="51434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3074" y="3914773"/>
              <a:ext cx="80010" cy="51435"/>
            </a:xfrm>
            <a:custGeom>
              <a:avLst/>
              <a:gdLst/>
              <a:ahLst/>
              <a:cxnLst/>
              <a:rect l="l" t="t" r="r" b="b"/>
              <a:pathLst>
                <a:path w="80010" h="51435">
                  <a:moveTo>
                    <a:pt x="0" y="28574"/>
                  </a:moveTo>
                  <a:lnTo>
                    <a:pt x="80009" y="0"/>
                  </a:lnTo>
                  <a:lnTo>
                    <a:pt x="80009" y="51434"/>
                  </a:lnTo>
                  <a:lnTo>
                    <a:pt x="0" y="28574"/>
                  </a:lnTo>
                  <a:close/>
                </a:path>
              </a:pathLst>
            </a:custGeom>
            <a:ln w="11429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19929" y="4076674"/>
              <a:ext cx="247002" cy="1721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37149" y="4076674"/>
              <a:ext cx="247002" cy="1721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77229" y="4076674"/>
              <a:ext cx="247002" cy="1721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37784" y="4383288"/>
              <a:ext cx="1487805" cy="360045"/>
            </a:xfrm>
            <a:custGeom>
              <a:avLst/>
              <a:gdLst/>
              <a:ahLst/>
              <a:cxnLst/>
              <a:rect l="l" t="t" r="r" b="b"/>
              <a:pathLst>
                <a:path w="1487804" h="360045">
                  <a:moveTo>
                    <a:pt x="1333238" y="359857"/>
                  </a:moveTo>
                  <a:lnTo>
                    <a:pt x="1326451" y="355654"/>
                  </a:lnTo>
                  <a:lnTo>
                    <a:pt x="1323951" y="346661"/>
                  </a:lnTo>
                  <a:lnTo>
                    <a:pt x="1323593" y="341702"/>
                  </a:lnTo>
                  <a:lnTo>
                    <a:pt x="1323593" y="312156"/>
                  </a:lnTo>
                  <a:lnTo>
                    <a:pt x="1318236" y="292266"/>
                  </a:lnTo>
                  <a:lnTo>
                    <a:pt x="1306448" y="282052"/>
                  </a:lnTo>
                  <a:lnTo>
                    <a:pt x="1294661" y="278289"/>
                  </a:lnTo>
                  <a:lnTo>
                    <a:pt x="1289303" y="277751"/>
                  </a:lnTo>
                  <a:lnTo>
                    <a:pt x="34289" y="277866"/>
                  </a:lnTo>
                  <a:lnTo>
                    <a:pt x="14466" y="272442"/>
                  </a:lnTo>
                  <a:lnTo>
                    <a:pt x="4286" y="260621"/>
                  </a:lnTo>
                  <a:lnTo>
                    <a:pt x="535" y="248821"/>
                  </a:lnTo>
                  <a:lnTo>
                    <a:pt x="0" y="243461"/>
                  </a:lnTo>
                  <a:lnTo>
                    <a:pt x="0" y="115560"/>
                  </a:lnTo>
                  <a:lnTo>
                    <a:pt x="5357" y="95703"/>
                  </a:lnTo>
                  <a:lnTo>
                    <a:pt x="17144" y="85506"/>
                  </a:lnTo>
                  <a:lnTo>
                    <a:pt x="28932" y="81749"/>
                  </a:lnTo>
                  <a:lnTo>
                    <a:pt x="34289" y="81213"/>
                  </a:lnTo>
                  <a:lnTo>
                    <a:pt x="1289303" y="81270"/>
                  </a:lnTo>
                  <a:lnTo>
                    <a:pt x="1309127" y="75879"/>
                  </a:lnTo>
                  <a:lnTo>
                    <a:pt x="1319307" y="64075"/>
                  </a:lnTo>
                  <a:lnTo>
                    <a:pt x="1323058" y="52281"/>
                  </a:lnTo>
                  <a:lnTo>
                    <a:pt x="1323593" y="46923"/>
                  </a:lnTo>
                  <a:lnTo>
                    <a:pt x="1323593" y="17262"/>
                  </a:lnTo>
                  <a:lnTo>
                    <a:pt x="1327165" y="1419"/>
                  </a:lnTo>
                  <a:lnTo>
                    <a:pt x="1477898" y="153850"/>
                  </a:lnTo>
                  <a:lnTo>
                    <a:pt x="1487212" y="172635"/>
                  </a:lnTo>
                  <a:lnTo>
                    <a:pt x="1485971" y="188997"/>
                  </a:lnTo>
                  <a:lnTo>
                    <a:pt x="1480551" y="200560"/>
                  </a:lnTo>
                  <a:lnTo>
                    <a:pt x="1477327" y="204942"/>
                  </a:lnTo>
                  <a:lnTo>
                    <a:pt x="1346453" y="350446"/>
                  </a:lnTo>
                  <a:lnTo>
                    <a:pt x="1333238" y="359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37784" y="4383288"/>
              <a:ext cx="1487805" cy="360045"/>
            </a:xfrm>
            <a:custGeom>
              <a:avLst/>
              <a:gdLst/>
              <a:ahLst/>
              <a:cxnLst/>
              <a:rect l="l" t="t" r="r" b="b"/>
              <a:pathLst>
                <a:path w="1487804" h="360045">
                  <a:moveTo>
                    <a:pt x="0" y="115560"/>
                  </a:moveTo>
                  <a:lnTo>
                    <a:pt x="5357" y="95703"/>
                  </a:lnTo>
                  <a:lnTo>
                    <a:pt x="17144" y="85506"/>
                  </a:lnTo>
                  <a:lnTo>
                    <a:pt x="28932" y="81749"/>
                  </a:lnTo>
                  <a:lnTo>
                    <a:pt x="34289" y="81213"/>
                  </a:lnTo>
                  <a:lnTo>
                    <a:pt x="1289303" y="81270"/>
                  </a:lnTo>
                  <a:lnTo>
                    <a:pt x="1309127" y="75879"/>
                  </a:lnTo>
                  <a:lnTo>
                    <a:pt x="1319307" y="64075"/>
                  </a:lnTo>
                  <a:lnTo>
                    <a:pt x="1323058" y="52281"/>
                  </a:lnTo>
                  <a:lnTo>
                    <a:pt x="1323593" y="46923"/>
                  </a:lnTo>
                  <a:lnTo>
                    <a:pt x="1323593" y="17262"/>
                  </a:lnTo>
                  <a:lnTo>
                    <a:pt x="1327165" y="1419"/>
                  </a:lnTo>
                  <a:lnTo>
                    <a:pt x="1477898" y="153850"/>
                  </a:lnTo>
                  <a:lnTo>
                    <a:pt x="1487212" y="172635"/>
                  </a:lnTo>
                  <a:lnTo>
                    <a:pt x="1485971" y="188997"/>
                  </a:lnTo>
                  <a:lnTo>
                    <a:pt x="1480551" y="200560"/>
                  </a:lnTo>
                  <a:lnTo>
                    <a:pt x="1477327" y="204942"/>
                  </a:lnTo>
                  <a:lnTo>
                    <a:pt x="1346453" y="350446"/>
                  </a:lnTo>
                  <a:lnTo>
                    <a:pt x="1333238" y="359857"/>
                  </a:lnTo>
                  <a:lnTo>
                    <a:pt x="1326451" y="355654"/>
                  </a:lnTo>
                  <a:lnTo>
                    <a:pt x="1323951" y="346661"/>
                  </a:lnTo>
                  <a:lnTo>
                    <a:pt x="1323593" y="341702"/>
                  </a:lnTo>
                  <a:lnTo>
                    <a:pt x="1323593" y="312156"/>
                  </a:lnTo>
                  <a:lnTo>
                    <a:pt x="1318236" y="292266"/>
                  </a:lnTo>
                  <a:lnTo>
                    <a:pt x="1306448" y="282052"/>
                  </a:lnTo>
                  <a:lnTo>
                    <a:pt x="1294661" y="278289"/>
                  </a:lnTo>
                  <a:lnTo>
                    <a:pt x="1289303" y="277751"/>
                  </a:lnTo>
                  <a:lnTo>
                    <a:pt x="34289" y="277866"/>
                  </a:lnTo>
                  <a:lnTo>
                    <a:pt x="14466" y="272442"/>
                  </a:lnTo>
                  <a:lnTo>
                    <a:pt x="4286" y="260621"/>
                  </a:lnTo>
                  <a:lnTo>
                    <a:pt x="535" y="248821"/>
                  </a:lnTo>
                  <a:lnTo>
                    <a:pt x="0" y="243461"/>
                  </a:lnTo>
                  <a:lnTo>
                    <a:pt x="0" y="11556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60579" y="4488624"/>
              <a:ext cx="416221" cy="934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21856" y="2475515"/>
              <a:ext cx="375304" cy="934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45933" y="2475515"/>
              <a:ext cx="130157" cy="934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22174" y="2475515"/>
              <a:ext cx="237034" cy="9347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58291" y="2476558"/>
              <a:ext cx="249159" cy="8888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55666" y="2471972"/>
              <a:ext cx="127335" cy="934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23451" y="2471972"/>
              <a:ext cx="163666" cy="1184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5310" y="654050"/>
            <a:ext cx="9529762" cy="6054470"/>
            <a:chOff x="522922" y="545782"/>
            <a:chExt cx="9529762" cy="60544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922" y="545782"/>
              <a:ext cx="8549639" cy="59978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645" y="1645920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11299" y="1640205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11299" y="1640205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42796" y="1777847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84"/>
                  </a:lnTo>
                  <a:lnTo>
                    <a:pt x="32448" y="93484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84"/>
                  </a:lnTo>
                  <a:lnTo>
                    <a:pt x="305460" y="93484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84"/>
                  </a:lnTo>
                  <a:lnTo>
                    <a:pt x="347789" y="93484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84"/>
                  </a:lnTo>
                  <a:lnTo>
                    <a:pt x="376008" y="93484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84"/>
                  </a:lnTo>
                  <a:lnTo>
                    <a:pt x="418338" y="93484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84"/>
                  </a:lnTo>
                  <a:lnTo>
                    <a:pt x="615518" y="93484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84"/>
                  </a:lnTo>
                  <a:lnTo>
                    <a:pt x="714286" y="93484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84"/>
                  </a:lnTo>
                  <a:lnTo>
                    <a:pt x="756602" y="93484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8109" y="2214562"/>
              <a:ext cx="1274444" cy="33587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3072" y="2214562"/>
              <a:ext cx="5966459" cy="330269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247888" y="5629275"/>
              <a:ext cx="244475" cy="337820"/>
            </a:xfrm>
            <a:custGeom>
              <a:avLst/>
              <a:gdLst/>
              <a:ahLst/>
              <a:cxnLst/>
              <a:rect l="l" t="t" r="r" b="b"/>
              <a:pathLst>
                <a:path w="244475" h="337820">
                  <a:moveTo>
                    <a:pt x="244030" y="169163"/>
                  </a:moveTo>
                  <a:lnTo>
                    <a:pt x="237785" y="222468"/>
                  </a:lnTo>
                  <a:lnTo>
                    <a:pt x="220402" y="268751"/>
                  </a:lnTo>
                  <a:lnTo>
                    <a:pt x="193912" y="305240"/>
                  </a:lnTo>
                  <a:lnTo>
                    <a:pt x="160344" y="329165"/>
                  </a:lnTo>
                  <a:lnTo>
                    <a:pt x="121729" y="337756"/>
                  </a:lnTo>
                  <a:lnTo>
                    <a:pt x="83173" y="329165"/>
                  </a:lnTo>
                  <a:lnTo>
                    <a:pt x="49747" y="305240"/>
                  </a:lnTo>
                  <a:lnTo>
                    <a:pt x="23426" y="268751"/>
                  </a:lnTo>
                  <a:lnTo>
                    <a:pt x="6185" y="222468"/>
                  </a:lnTo>
                  <a:lnTo>
                    <a:pt x="0" y="169163"/>
                  </a:lnTo>
                  <a:lnTo>
                    <a:pt x="6185" y="115580"/>
                  </a:lnTo>
                  <a:lnTo>
                    <a:pt x="23426" y="69128"/>
                  </a:lnTo>
                  <a:lnTo>
                    <a:pt x="49747" y="32552"/>
                  </a:lnTo>
                  <a:lnTo>
                    <a:pt x="83173" y="8595"/>
                  </a:lnTo>
                  <a:lnTo>
                    <a:pt x="121729" y="0"/>
                  </a:lnTo>
                  <a:lnTo>
                    <a:pt x="160344" y="8595"/>
                  </a:lnTo>
                  <a:lnTo>
                    <a:pt x="193912" y="32552"/>
                  </a:lnTo>
                  <a:lnTo>
                    <a:pt x="220402" y="69128"/>
                  </a:lnTo>
                  <a:lnTo>
                    <a:pt x="237785" y="115580"/>
                  </a:lnTo>
                  <a:lnTo>
                    <a:pt x="244030" y="169163"/>
                  </a:lnTo>
                  <a:close/>
                </a:path>
                <a:path w="244475" h="337820">
                  <a:moveTo>
                    <a:pt x="35432" y="49720"/>
                  </a:moveTo>
                  <a:lnTo>
                    <a:pt x="208025" y="288607"/>
                  </a:lnTo>
                </a:path>
                <a:path w="244475" h="337820">
                  <a:moveTo>
                    <a:pt x="35432" y="288607"/>
                  </a:moveTo>
                  <a:lnTo>
                    <a:pt x="208025" y="49720"/>
                  </a:lnTo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3072" y="5614987"/>
              <a:ext cx="5966459" cy="8378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39315" y="5929312"/>
              <a:ext cx="1813369" cy="6709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4647" y="2521935"/>
              <a:ext cx="407479" cy="4074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63164" y="2863215"/>
              <a:ext cx="4497705" cy="2002155"/>
            </a:xfrm>
            <a:custGeom>
              <a:avLst/>
              <a:gdLst/>
              <a:ahLst/>
              <a:cxnLst/>
              <a:rect l="l" t="t" r="r" b="b"/>
              <a:pathLst>
                <a:path w="4497705" h="2002154">
                  <a:moveTo>
                    <a:pt x="34289" y="2001964"/>
                  </a:moveTo>
                  <a:lnTo>
                    <a:pt x="14466" y="1996276"/>
                  </a:lnTo>
                  <a:lnTo>
                    <a:pt x="4286" y="1984319"/>
                  </a:lnTo>
                  <a:lnTo>
                    <a:pt x="535" y="1972469"/>
                  </a:lnTo>
                  <a:lnTo>
                    <a:pt x="0" y="1967102"/>
                  </a:lnTo>
                  <a:lnTo>
                    <a:pt x="0" y="34289"/>
                  </a:ln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4463414" y="0"/>
                  </a:lnTo>
                  <a:lnTo>
                    <a:pt x="4483238" y="5357"/>
                  </a:lnTo>
                  <a:lnTo>
                    <a:pt x="4493418" y="17144"/>
                  </a:lnTo>
                  <a:lnTo>
                    <a:pt x="4497169" y="28932"/>
                  </a:lnTo>
                  <a:lnTo>
                    <a:pt x="4497704" y="34289"/>
                  </a:lnTo>
                  <a:lnTo>
                    <a:pt x="4497704" y="1967674"/>
                  </a:lnTo>
                  <a:lnTo>
                    <a:pt x="4468772" y="2000866"/>
                  </a:lnTo>
                  <a:lnTo>
                    <a:pt x="34289" y="2001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3164" y="2863215"/>
              <a:ext cx="4497705" cy="2002155"/>
            </a:xfrm>
            <a:custGeom>
              <a:avLst/>
              <a:gdLst/>
              <a:ahLst/>
              <a:cxnLst/>
              <a:rect l="l" t="t" r="r" b="b"/>
              <a:pathLst>
                <a:path w="4497705" h="2002154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4463414" y="0"/>
                  </a:lnTo>
                  <a:lnTo>
                    <a:pt x="4483238" y="5357"/>
                  </a:lnTo>
                  <a:lnTo>
                    <a:pt x="4493418" y="17144"/>
                  </a:lnTo>
                  <a:lnTo>
                    <a:pt x="4497169" y="28932"/>
                  </a:lnTo>
                  <a:lnTo>
                    <a:pt x="4497704" y="34289"/>
                  </a:lnTo>
                  <a:lnTo>
                    <a:pt x="4497704" y="1967674"/>
                  </a:lnTo>
                  <a:lnTo>
                    <a:pt x="4468772" y="2000866"/>
                  </a:lnTo>
                  <a:lnTo>
                    <a:pt x="34289" y="2001964"/>
                  </a:lnTo>
                  <a:lnTo>
                    <a:pt x="14466" y="1996276"/>
                  </a:lnTo>
                  <a:lnTo>
                    <a:pt x="4286" y="1984319"/>
                  </a:lnTo>
                  <a:lnTo>
                    <a:pt x="535" y="1972469"/>
                  </a:lnTo>
                  <a:lnTo>
                    <a:pt x="0" y="1967102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49177" y="2957796"/>
              <a:ext cx="1553210" cy="888365"/>
            </a:xfrm>
            <a:custGeom>
              <a:avLst/>
              <a:gdLst/>
              <a:ahLst/>
              <a:cxnLst/>
              <a:rect l="l" t="t" r="r" b="b"/>
              <a:pathLst>
                <a:path w="1553210" h="888364">
                  <a:moveTo>
                    <a:pt x="942046" y="888256"/>
                  </a:moveTo>
                  <a:lnTo>
                    <a:pt x="893270" y="885815"/>
                  </a:lnTo>
                  <a:lnTo>
                    <a:pt x="846116" y="878493"/>
                  </a:lnTo>
                  <a:lnTo>
                    <a:pt x="802216" y="866289"/>
                  </a:lnTo>
                  <a:lnTo>
                    <a:pt x="763203" y="849203"/>
                  </a:lnTo>
                  <a:lnTo>
                    <a:pt x="730712" y="827236"/>
                  </a:lnTo>
                  <a:lnTo>
                    <a:pt x="706373" y="800388"/>
                  </a:lnTo>
                  <a:lnTo>
                    <a:pt x="670576" y="817542"/>
                  </a:lnTo>
                  <a:lnTo>
                    <a:pt x="630982" y="830484"/>
                  </a:lnTo>
                  <a:lnTo>
                    <a:pt x="588624" y="839112"/>
                  </a:lnTo>
                  <a:lnTo>
                    <a:pt x="544534" y="843325"/>
                  </a:lnTo>
                  <a:lnTo>
                    <a:pt x="499744" y="843022"/>
                  </a:lnTo>
                  <a:lnTo>
                    <a:pt x="455287" y="838102"/>
                  </a:lnTo>
                  <a:lnTo>
                    <a:pt x="412194" y="828463"/>
                  </a:lnTo>
                  <a:lnTo>
                    <a:pt x="371498" y="814004"/>
                  </a:lnTo>
                  <a:lnTo>
                    <a:pt x="334231" y="794624"/>
                  </a:lnTo>
                  <a:lnTo>
                    <a:pt x="301425" y="770221"/>
                  </a:lnTo>
                  <a:lnTo>
                    <a:pt x="274112" y="740696"/>
                  </a:lnTo>
                  <a:lnTo>
                    <a:pt x="253326" y="705945"/>
                  </a:lnTo>
                  <a:lnTo>
                    <a:pt x="240097" y="665869"/>
                  </a:lnTo>
                  <a:lnTo>
                    <a:pt x="235457" y="620365"/>
                  </a:lnTo>
                  <a:lnTo>
                    <a:pt x="181387" y="615613"/>
                  </a:lnTo>
                  <a:lnTo>
                    <a:pt x="131794" y="602084"/>
                  </a:lnTo>
                  <a:lnTo>
                    <a:pt x="88080" y="580867"/>
                  </a:lnTo>
                  <a:lnTo>
                    <a:pt x="51644" y="553052"/>
                  </a:lnTo>
                  <a:lnTo>
                    <a:pt x="23886" y="519728"/>
                  </a:lnTo>
                  <a:lnTo>
                    <a:pt x="6204" y="481986"/>
                  </a:lnTo>
                  <a:lnTo>
                    <a:pt x="0" y="440914"/>
                  </a:lnTo>
                  <a:lnTo>
                    <a:pt x="7447" y="394938"/>
                  </a:lnTo>
                  <a:lnTo>
                    <a:pt x="28858" y="353324"/>
                  </a:lnTo>
                  <a:lnTo>
                    <a:pt x="62832" y="317553"/>
                  </a:lnTo>
                  <a:lnTo>
                    <a:pt x="107972" y="289106"/>
                  </a:lnTo>
                  <a:lnTo>
                    <a:pt x="162877" y="269464"/>
                  </a:lnTo>
                  <a:lnTo>
                    <a:pt x="166319" y="227935"/>
                  </a:lnTo>
                  <a:lnTo>
                    <a:pt x="178167" y="190735"/>
                  </a:lnTo>
                  <a:lnTo>
                    <a:pt x="197493" y="157785"/>
                  </a:lnTo>
                  <a:lnTo>
                    <a:pt x="223367" y="129009"/>
                  </a:lnTo>
                  <a:lnTo>
                    <a:pt x="254860" y="104328"/>
                  </a:lnTo>
                  <a:lnTo>
                    <a:pt x="291043" y="83665"/>
                  </a:lnTo>
                  <a:lnTo>
                    <a:pt x="330986" y="66942"/>
                  </a:lnTo>
                  <a:lnTo>
                    <a:pt x="373760" y="54080"/>
                  </a:lnTo>
                  <a:lnTo>
                    <a:pt x="418437" y="45002"/>
                  </a:lnTo>
                  <a:lnTo>
                    <a:pt x="464087" y="39631"/>
                  </a:lnTo>
                  <a:lnTo>
                    <a:pt x="509779" y="37887"/>
                  </a:lnTo>
                  <a:lnTo>
                    <a:pt x="554587" y="39694"/>
                  </a:lnTo>
                  <a:lnTo>
                    <a:pt x="597579" y="44974"/>
                  </a:lnTo>
                  <a:lnTo>
                    <a:pt x="637827" y="53648"/>
                  </a:lnTo>
                  <a:lnTo>
                    <a:pt x="674402" y="65639"/>
                  </a:lnTo>
                  <a:lnTo>
                    <a:pt x="706373" y="80869"/>
                  </a:lnTo>
                  <a:lnTo>
                    <a:pt x="729812" y="52899"/>
                  </a:lnTo>
                  <a:lnTo>
                    <a:pt x="762443" y="31074"/>
                  </a:lnTo>
                  <a:lnTo>
                    <a:pt x="802342" y="15146"/>
                  </a:lnTo>
                  <a:lnTo>
                    <a:pt x="847581" y="4870"/>
                  </a:lnTo>
                  <a:lnTo>
                    <a:pt x="896235" y="0"/>
                  </a:lnTo>
                  <a:lnTo>
                    <a:pt x="946379" y="287"/>
                  </a:lnTo>
                  <a:lnTo>
                    <a:pt x="996085" y="5486"/>
                  </a:lnTo>
                  <a:lnTo>
                    <a:pt x="1043428" y="15350"/>
                  </a:lnTo>
                  <a:lnTo>
                    <a:pt x="1086482" y="29633"/>
                  </a:lnTo>
                  <a:lnTo>
                    <a:pt x="1123321" y="48088"/>
                  </a:lnTo>
                  <a:lnTo>
                    <a:pt x="1170651" y="96527"/>
                  </a:lnTo>
                  <a:lnTo>
                    <a:pt x="1177289" y="126018"/>
                  </a:lnTo>
                  <a:lnTo>
                    <a:pt x="1221443" y="120147"/>
                  </a:lnTo>
                  <a:lnTo>
                    <a:pt x="1265008" y="119289"/>
                  </a:lnTo>
                  <a:lnTo>
                    <a:pt x="1307411" y="123180"/>
                  </a:lnTo>
                  <a:lnTo>
                    <a:pt x="1348079" y="131554"/>
                  </a:lnTo>
                  <a:lnTo>
                    <a:pt x="1386435" y="144148"/>
                  </a:lnTo>
                  <a:lnTo>
                    <a:pt x="1421907" y="160696"/>
                  </a:lnTo>
                  <a:lnTo>
                    <a:pt x="1481899" y="204599"/>
                  </a:lnTo>
                  <a:lnTo>
                    <a:pt x="1523460" y="261146"/>
                  </a:lnTo>
                  <a:lnTo>
                    <a:pt x="1541996" y="328222"/>
                  </a:lnTo>
                  <a:lnTo>
                    <a:pt x="1541193" y="365046"/>
                  </a:lnTo>
                  <a:lnTo>
                    <a:pt x="1532912" y="403709"/>
                  </a:lnTo>
                  <a:lnTo>
                    <a:pt x="1516577" y="443945"/>
                  </a:lnTo>
                  <a:lnTo>
                    <a:pt x="1491614" y="485491"/>
                  </a:lnTo>
                  <a:lnTo>
                    <a:pt x="1516118" y="517650"/>
                  </a:lnTo>
                  <a:lnTo>
                    <a:pt x="1534288" y="550295"/>
                  </a:lnTo>
                  <a:lnTo>
                    <a:pt x="1546316" y="582989"/>
                  </a:lnTo>
                  <a:lnTo>
                    <a:pt x="1552394" y="615294"/>
                  </a:lnTo>
                  <a:lnTo>
                    <a:pt x="1552714" y="646772"/>
                  </a:lnTo>
                  <a:lnTo>
                    <a:pt x="1547467" y="676983"/>
                  </a:lnTo>
                  <a:lnTo>
                    <a:pt x="1521044" y="731853"/>
                  </a:lnTo>
                  <a:lnTo>
                    <a:pt x="1474660" y="776400"/>
                  </a:lnTo>
                  <a:lnTo>
                    <a:pt x="1409850" y="807116"/>
                  </a:lnTo>
                  <a:lnTo>
                    <a:pt x="1371016" y="816192"/>
                  </a:lnTo>
                  <a:lnTo>
                    <a:pt x="1328150" y="820496"/>
                  </a:lnTo>
                  <a:lnTo>
                    <a:pt x="1281446" y="819588"/>
                  </a:lnTo>
                  <a:lnTo>
                    <a:pt x="1231095" y="813032"/>
                  </a:lnTo>
                  <a:lnTo>
                    <a:pt x="1177289" y="800388"/>
                  </a:lnTo>
                  <a:lnTo>
                    <a:pt x="1153082" y="827236"/>
                  </a:lnTo>
                  <a:lnTo>
                    <a:pt x="1120698" y="849203"/>
                  </a:lnTo>
                  <a:lnTo>
                    <a:pt x="1081769" y="866289"/>
                  </a:lnTo>
                  <a:lnTo>
                    <a:pt x="1037928" y="878493"/>
                  </a:lnTo>
                  <a:lnTo>
                    <a:pt x="990809" y="885815"/>
                  </a:lnTo>
                  <a:lnTo>
                    <a:pt x="942046" y="8882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49177" y="2957796"/>
              <a:ext cx="1553210" cy="888365"/>
            </a:xfrm>
            <a:custGeom>
              <a:avLst/>
              <a:gdLst/>
              <a:ahLst/>
              <a:cxnLst/>
              <a:rect l="l" t="t" r="r" b="b"/>
              <a:pathLst>
                <a:path w="1553210" h="888364">
                  <a:moveTo>
                    <a:pt x="235457" y="620365"/>
                  </a:moveTo>
                  <a:lnTo>
                    <a:pt x="181387" y="615613"/>
                  </a:lnTo>
                  <a:lnTo>
                    <a:pt x="131794" y="602084"/>
                  </a:lnTo>
                  <a:lnTo>
                    <a:pt x="88080" y="580867"/>
                  </a:lnTo>
                  <a:lnTo>
                    <a:pt x="51644" y="553052"/>
                  </a:lnTo>
                  <a:lnTo>
                    <a:pt x="23886" y="519728"/>
                  </a:lnTo>
                  <a:lnTo>
                    <a:pt x="6204" y="481986"/>
                  </a:lnTo>
                  <a:lnTo>
                    <a:pt x="0" y="440914"/>
                  </a:lnTo>
                  <a:lnTo>
                    <a:pt x="7447" y="394938"/>
                  </a:lnTo>
                  <a:lnTo>
                    <a:pt x="28858" y="353324"/>
                  </a:lnTo>
                  <a:lnTo>
                    <a:pt x="62832" y="317553"/>
                  </a:lnTo>
                  <a:lnTo>
                    <a:pt x="107972" y="289106"/>
                  </a:lnTo>
                  <a:lnTo>
                    <a:pt x="162877" y="269464"/>
                  </a:lnTo>
                  <a:lnTo>
                    <a:pt x="166319" y="227935"/>
                  </a:lnTo>
                  <a:lnTo>
                    <a:pt x="178167" y="190735"/>
                  </a:lnTo>
                  <a:lnTo>
                    <a:pt x="197493" y="157785"/>
                  </a:lnTo>
                  <a:lnTo>
                    <a:pt x="223367" y="129009"/>
                  </a:lnTo>
                  <a:lnTo>
                    <a:pt x="254860" y="104328"/>
                  </a:lnTo>
                  <a:lnTo>
                    <a:pt x="291043" y="83665"/>
                  </a:lnTo>
                  <a:lnTo>
                    <a:pt x="330986" y="66942"/>
                  </a:lnTo>
                  <a:lnTo>
                    <a:pt x="373760" y="54080"/>
                  </a:lnTo>
                  <a:lnTo>
                    <a:pt x="418437" y="45002"/>
                  </a:lnTo>
                  <a:lnTo>
                    <a:pt x="464087" y="39631"/>
                  </a:lnTo>
                  <a:lnTo>
                    <a:pt x="509779" y="37887"/>
                  </a:lnTo>
                  <a:lnTo>
                    <a:pt x="554587" y="39694"/>
                  </a:lnTo>
                  <a:lnTo>
                    <a:pt x="597579" y="44974"/>
                  </a:lnTo>
                  <a:lnTo>
                    <a:pt x="637827" y="53648"/>
                  </a:lnTo>
                  <a:lnTo>
                    <a:pt x="674402" y="65639"/>
                  </a:lnTo>
                  <a:lnTo>
                    <a:pt x="706373" y="80869"/>
                  </a:lnTo>
                  <a:lnTo>
                    <a:pt x="729812" y="52899"/>
                  </a:lnTo>
                  <a:lnTo>
                    <a:pt x="762443" y="31074"/>
                  </a:lnTo>
                  <a:lnTo>
                    <a:pt x="802342" y="15146"/>
                  </a:lnTo>
                  <a:lnTo>
                    <a:pt x="847581" y="4870"/>
                  </a:lnTo>
                  <a:lnTo>
                    <a:pt x="896235" y="0"/>
                  </a:lnTo>
                  <a:lnTo>
                    <a:pt x="946379" y="287"/>
                  </a:lnTo>
                  <a:lnTo>
                    <a:pt x="996085" y="5486"/>
                  </a:lnTo>
                  <a:lnTo>
                    <a:pt x="1043428" y="15350"/>
                  </a:lnTo>
                  <a:lnTo>
                    <a:pt x="1086482" y="29633"/>
                  </a:lnTo>
                  <a:lnTo>
                    <a:pt x="1123321" y="48088"/>
                  </a:lnTo>
                  <a:lnTo>
                    <a:pt x="1170651" y="96527"/>
                  </a:lnTo>
                  <a:lnTo>
                    <a:pt x="1177289" y="126018"/>
                  </a:lnTo>
                  <a:lnTo>
                    <a:pt x="1221443" y="120147"/>
                  </a:lnTo>
                  <a:lnTo>
                    <a:pt x="1265008" y="119289"/>
                  </a:lnTo>
                  <a:lnTo>
                    <a:pt x="1307411" y="123180"/>
                  </a:lnTo>
                  <a:lnTo>
                    <a:pt x="1348079" y="131554"/>
                  </a:lnTo>
                  <a:lnTo>
                    <a:pt x="1386435" y="144148"/>
                  </a:lnTo>
                  <a:lnTo>
                    <a:pt x="1421907" y="160696"/>
                  </a:lnTo>
                  <a:lnTo>
                    <a:pt x="1481899" y="204599"/>
                  </a:lnTo>
                  <a:lnTo>
                    <a:pt x="1523460" y="261146"/>
                  </a:lnTo>
                  <a:lnTo>
                    <a:pt x="1541996" y="328222"/>
                  </a:lnTo>
                  <a:lnTo>
                    <a:pt x="1541193" y="365046"/>
                  </a:lnTo>
                  <a:lnTo>
                    <a:pt x="1532912" y="403709"/>
                  </a:lnTo>
                  <a:lnTo>
                    <a:pt x="1516577" y="443945"/>
                  </a:lnTo>
                  <a:lnTo>
                    <a:pt x="1491614" y="485491"/>
                  </a:lnTo>
                  <a:lnTo>
                    <a:pt x="1516118" y="517650"/>
                  </a:lnTo>
                  <a:lnTo>
                    <a:pt x="1534288" y="550295"/>
                  </a:lnTo>
                  <a:lnTo>
                    <a:pt x="1546316" y="582989"/>
                  </a:lnTo>
                  <a:lnTo>
                    <a:pt x="1552394" y="615294"/>
                  </a:lnTo>
                  <a:lnTo>
                    <a:pt x="1552714" y="646772"/>
                  </a:lnTo>
                  <a:lnTo>
                    <a:pt x="1547467" y="676983"/>
                  </a:lnTo>
                  <a:lnTo>
                    <a:pt x="1521044" y="731853"/>
                  </a:lnTo>
                  <a:lnTo>
                    <a:pt x="1474660" y="776400"/>
                  </a:lnTo>
                  <a:lnTo>
                    <a:pt x="1409850" y="807116"/>
                  </a:lnTo>
                  <a:lnTo>
                    <a:pt x="1371016" y="816192"/>
                  </a:lnTo>
                  <a:lnTo>
                    <a:pt x="1328150" y="820496"/>
                  </a:lnTo>
                  <a:lnTo>
                    <a:pt x="1281446" y="819588"/>
                  </a:lnTo>
                  <a:lnTo>
                    <a:pt x="1231095" y="813032"/>
                  </a:lnTo>
                  <a:lnTo>
                    <a:pt x="1177289" y="800388"/>
                  </a:lnTo>
                  <a:lnTo>
                    <a:pt x="1153082" y="827236"/>
                  </a:lnTo>
                  <a:lnTo>
                    <a:pt x="1120698" y="849203"/>
                  </a:lnTo>
                  <a:lnTo>
                    <a:pt x="1081769" y="866289"/>
                  </a:lnTo>
                  <a:lnTo>
                    <a:pt x="1037928" y="878493"/>
                  </a:lnTo>
                  <a:lnTo>
                    <a:pt x="990809" y="885815"/>
                  </a:lnTo>
                  <a:lnTo>
                    <a:pt x="942046" y="888256"/>
                  </a:lnTo>
                  <a:lnTo>
                    <a:pt x="893270" y="885815"/>
                  </a:lnTo>
                  <a:lnTo>
                    <a:pt x="846116" y="878493"/>
                  </a:lnTo>
                  <a:lnTo>
                    <a:pt x="802216" y="866289"/>
                  </a:lnTo>
                  <a:lnTo>
                    <a:pt x="763203" y="849203"/>
                  </a:lnTo>
                  <a:lnTo>
                    <a:pt x="730712" y="827236"/>
                  </a:lnTo>
                  <a:lnTo>
                    <a:pt x="706373" y="800388"/>
                  </a:lnTo>
                  <a:lnTo>
                    <a:pt x="670576" y="817542"/>
                  </a:lnTo>
                  <a:lnTo>
                    <a:pt x="630982" y="830484"/>
                  </a:lnTo>
                  <a:lnTo>
                    <a:pt x="588624" y="839112"/>
                  </a:lnTo>
                  <a:lnTo>
                    <a:pt x="544534" y="843325"/>
                  </a:lnTo>
                  <a:lnTo>
                    <a:pt x="499744" y="843022"/>
                  </a:lnTo>
                  <a:lnTo>
                    <a:pt x="455287" y="838102"/>
                  </a:lnTo>
                  <a:lnTo>
                    <a:pt x="412194" y="828463"/>
                  </a:lnTo>
                  <a:lnTo>
                    <a:pt x="371498" y="814004"/>
                  </a:lnTo>
                  <a:lnTo>
                    <a:pt x="334231" y="794624"/>
                  </a:lnTo>
                  <a:lnTo>
                    <a:pt x="301425" y="770221"/>
                  </a:lnTo>
                  <a:lnTo>
                    <a:pt x="274112" y="740696"/>
                  </a:lnTo>
                  <a:lnTo>
                    <a:pt x="253326" y="705945"/>
                  </a:lnTo>
                  <a:lnTo>
                    <a:pt x="240097" y="665869"/>
                  </a:lnTo>
                  <a:lnTo>
                    <a:pt x="235457" y="620365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51748" y="3335236"/>
              <a:ext cx="12065" cy="87630"/>
            </a:xfrm>
            <a:custGeom>
              <a:avLst/>
              <a:gdLst/>
              <a:ahLst/>
              <a:cxnLst/>
              <a:rect l="l" t="t" r="r" b="b"/>
              <a:pathLst>
                <a:path w="12064" h="87629">
                  <a:moveTo>
                    <a:pt x="11992" y="87476"/>
                  </a:moveTo>
                  <a:lnTo>
                    <a:pt x="0" y="87476"/>
                  </a:lnTo>
                  <a:lnTo>
                    <a:pt x="0" y="0"/>
                  </a:lnTo>
                  <a:lnTo>
                    <a:pt x="11992" y="0"/>
                  </a:lnTo>
                  <a:lnTo>
                    <a:pt x="11992" y="8747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83846" y="3330651"/>
              <a:ext cx="288885" cy="934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1952" y="3208972"/>
              <a:ext cx="152018" cy="17087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14787" y="3328987"/>
              <a:ext cx="152018" cy="1708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0552" y="3208972"/>
              <a:ext cx="152018" cy="17087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76013" y="3214687"/>
              <a:ext cx="152018" cy="1708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6074" y="3377565"/>
              <a:ext cx="1324165" cy="132416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80434" y="5943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880109" y="457199"/>
                  </a:moveTo>
                  <a:lnTo>
                    <a:pt x="34289" y="457199"/>
                  </a:lnTo>
                  <a:lnTo>
                    <a:pt x="14466" y="451842"/>
                  </a:lnTo>
                  <a:lnTo>
                    <a:pt x="4286" y="440054"/>
                  </a:lnTo>
                  <a:lnTo>
                    <a:pt x="535" y="428267"/>
                  </a:lnTo>
                  <a:lnTo>
                    <a:pt x="0" y="422909"/>
                  </a:lnTo>
                  <a:lnTo>
                    <a:pt x="0" y="34289"/>
                  </a:ln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880109" y="0"/>
                  </a:lnTo>
                  <a:lnTo>
                    <a:pt x="899933" y="5357"/>
                  </a:lnTo>
                  <a:lnTo>
                    <a:pt x="910113" y="17144"/>
                  </a:lnTo>
                  <a:lnTo>
                    <a:pt x="913864" y="28932"/>
                  </a:lnTo>
                  <a:lnTo>
                    <a:pt x="914399" y="34289"/>
                  </a:lnTo>
                  <a:lnTo>
                    <a:pt x="914399" y="422909"/>
                  </a:lnTo>
                  <a:lnTo>
                    <a:pt x="909042" y="442733"/>
                  </a:lnTo>
                  <a:lnTo>
                    <a:pt x="897254" y="452913"/>
                  </a:lnTo>
                  <a:lnTo>
                    <a:pt x="885467" y="456664"/>
                  </a:lnTo>
                  <a:lnTo>
                    <a:pt x="880109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80434" y="5943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880109" y="0"/>
                  </a:lnTo>
                  <a:lnTo>
                    <a:pt x="899933" y="5357"/>
                  </a:lnTo>
                  <a:lnTo>
                    <a:pt x="910113" y="17144"/>
                  </a:lnTo>
                  <a:lnTo>
                    <a:pt x="913864" y="28932"/>
                  </a:lnTo>
                  <a:lnTo>
                    <a:pt x="914399" y="34289"/>
                  </a:lnTo>
                  <a:lnTo>
                    <a:pt x="914399" y="422909"/>
                  </a:lnTo>
                  <a:lnTo>
                    <a:pt x="909042" y="442733"/>
                  </a:lnTo>
                  <a:lnTo>
                    <a:pt x="897254" y="452913"/>
                  </a:lnTo>
                  <a:lnTo>
                    <a:pt x="885467" y="456664"/>
                  </a:lnTo>
                  <a:lnTo>
                    <a:pt x="880109" y="457199"/>
                  </a:lnTo>
                  <a:lnTo>
                    <a:pt x="34289" y="457199"/>
                  </a:lnTo>
                  <a:lnTo>
                    <a:pt x="14466" y="451842"/>
                  </a:lnTo>
                  <a:lnTo>
                    <a:pt x="4286" y="440054"/>
                  </a:lnTo>
                  <a:lnTo>
                    <a:pt x="535" y="428267"/>
                  </a:lnTo>
                  <a:lnTo>
                    <a:pt x="0" y="422909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92126" y="6110255"/>
              <a:ext cx="295940" cy="11843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181219" y="403479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845819" y="228599"/>
                  </a:moveTo>
                  <a:lnTo>
                    <a:pt x="68579" y="228599"/>
                  </a:lnTo>
                  <a:lnTo>
                    <a:pt x="41951" y="223188"/>
                  </a:lnTo>
                  <a:lnTo>
                    <a:pt x="20145" y="208454"/>
                  </a:lnTo>
                  <a:lnTo>
                    <a:pt x="5411" y="186648"/>
                  </a:lnTo>
                  <a:lnTo>
                    <a:pt x="0" y="160019"/>
                  </a:lnTo>
                  <a:lnTo>
                    <a:pt x="0" y="68579"/>
                  </a:lnTo>
                  <a:lnTo>
                    <a:pt x="5411" y="41951"/>
                  </a:lnTo>
                  <a:lnTo>
                    <a:pt x="20145" y="20145"/>
                  </a:lnTo>
                  <a:lnTo>
                    <a:pt x="41951" y="5411"/>
                  </a:lnTo>
                  <a:lnTo>
                    <a:pt x="68579" y="0"/>
                  </a:lnTo>
                  <a:lnTo>
                    <a:pt x="845819" y="0"/>
                  </a:lnTo>
                  <a:lnTo>
                    <a:pt x="872448" y="5411"/>
                  </a:lnTo>
                  <a:lnTo>
                    <a:pt x="894254" y="20145"/>
                  </a:lnTo>
                  <a:lnTo>
                    <a:pt x="908988" y="41951"/>
                  </a:lnTo>
                  <a:lnTo>
                    <a:pt x="914399" y="68579"/>
                  </a:lnTo>
                  <a:lnTo>
                    <a:pt x="914399" y="160019"/>
                  </a:lnTo>
                  <a:lnTo>
                    <a:pt x="908988" y="186648"/>
                  </a:lnTo>
                  <a:lnTo>
                    <a:pt x="894254" y="208454"/>
                  </a:lnTo>
                  <a:lnTo>
                    <a:pt x="872448" y="223188"/>
                  </a:lnTo>
                  <a:lnTo>
                    <a:pt x="845819" y="22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81219" y="403479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68579" y="0"/>
                  </a:moveTo>
                  <a:lnTo>
                    <a:pt x="41951" y="5411"/>
                  </a:lnTo>
                  <a:lnTo>
                    <a:pt x="20145" y="20145"/>
                  </a:lnTo>
                  <a:lnTo>
                    <a:pt x="5411" y="41951"/>
                  </a:lnTo>
                  <a:lnTo>
                    <a:pt x="0" y="68579"/>
                  </a:lnTo>
                  <a:lnTo>
                    <a:pt x="0" y="160019"/>
                  </a:lnTo>
                  <a:lnTo>
                    <a:pt x="5411" y="186648"/>
                  </a:lnTo>
                  <a:lnTo>
                    <a:pt x="20145" y="208454"/>
                  </a:lnTo>
                  <a:lnTo>
                    <a:pt x="41951" y="223188"/>
                  </a:lnTo>
                  <a:lnTo>
                    <a:pt x="68579" y="228599"/>
                  </a:lnTo>
                  <a:lnTo>
                    <a:pt x="845819" y="228599"/>
                  </a:lnTo>
                  <a:lnTo>
                    <a:pt x="872448" y="223188"/>
                  </a:lnTo>
                  <a:lnTo>
                    <a:pt x="894254" y="208454"/>
                  </a:lnTo>
                  <a:lnTo>
                    <a:pt x="908988" y="186648"/>
                  </a:lnTo>
                  <a:lnTo>
                    <a:pt x="914399" y="160019"/>
                  </a:lnTo>
                  <a:lnTo>
                    <a:pt x="914399" y="68579"/>
                  </a:lnTo>
                  <a:lnTo>
                    <a:pt x="908988" y="41951"/>
                  </a:lnTo>
                  <a:lnTo>
                    <a:pt x="894254" y="20145"/>
                  </a:lnTo>
                  <a:lnTo>
                    <a:pt x="872448" y="5411"/>
                  </a:lnTo>
                  <a:lnTo>
                    <a:pt x="845819" y="0"/>
                  </a:lnTo>
                  <a:lnTo>
                    <a:pt x="68579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70093" y="4082402"/>
              <a:ext cx="541655" cy="93980"/>
            </a:xfrm>
            <a:custGeom>
              <a:avLst/>
              <a:gdLst/>
              <a:ahLst/>
              <a:cxnLst/>
              <a:rect l="l" t="t" r="r" b="b"/>
              <a:pathLst>
                <a:path w="541654" h="93979">
                  <a:moveTo>
                    <a:pt x="80429" y="70205"/>
                  </a:moveTo>
                  <a:lnTo>
                    <a:pt x="70904" y="65265"/>
                  </a:lnTo>
                  <a:lnTo>
                    <a:pt x="66357" y="72288"/>
                  </a:lnTo>
                  <a:lnTo>
                    <a:pt x="60718" y="78130"/>
                  </a:lnTo>
                  <a:lnTo>
                    <a:pt x="53289" y="82130"/>
                  </a:lnTo>
                  <a:lnTo>
                    <a:pt x="43395" y="83604"/>
                  </a:lnTo>
                  <a:lnTo>
                    <a:pt x="29552" y="81013"/>
                  </a:lnTo>
                  <a:lnTo>
                    <a:pt x="19761" y="73723"/>
                  </a:lnTo>
                  <a:lnTo>
                    <a:pt x="13931" y="62471"/>
                  </a:lnTo>
                  <a:lnTo>
                    <a:pt x="12001" y="47980"/>
                  </a:lnTo>
                  <a:lnTo>
                    <a:pt x="13868" y="33743"/>
                  </a:lnTo>
                  <a:lnTo>
                    <a:pt x="19532" y="22707"/>
                  </a:lnTo>
                  <a:lnTo>
                    <a:pt x="29108" y="15582"/>
                  </a:lnTo>
                  <a:lnTo>
                    <a:pt x="42684" y="13055"/>
                  </a:lnTo>
                  <a:lnTo>
                    <a:pt x="51866" y="14147"/>
                  </a:lnTo>
                  <a:lnTo>
                    <a:pt x="59258" y="17284"/>
                  </a:lnTo>
                  <a:lnTo>
                    <a:pt x="64808" y="22288"/>
                  </a:lnTo>
                  <a:lnTo>
                    <a:pt x="68440" y="28930"/>
                  </a:lnTo>
                  <a:lnTo>
                    <a:pt x="79717" y="25044"/>
                  </a:lnTo>
                  <a:lnTo>
                    <a:pt x="76898" y="17995"/>
                  </a:lnTo>
                  <a:lnTo>
                    <a:pt x="72669" y="12001"/>
                  </a:lnTo>
                  <a:lnTo>
                    <a:pt x="65963" y="8826"/>
                  </a:lnTo>
                  <a:lnTo>
                    <a:pt x="42265" y="3530"/>
                  </a:lnTo>
                  <a:lnTo>
                    <a:pt x="20548" y="9093"/>
                  </a:lnTo>
                  <a:lnTo>
                    <a:pt x="5054" y="24295"/>
                  </a:lnTo>
                  <a:lnTo>
                    <a:pt x="0" y="47980"/>
                  </a:lnTo>
                  <a:lnTo>
                    <a:pt x="3302" y="66840"/>
                  </a:lnTo>
                  <a:lnTo>
                    <a:pt x="11290" y="81178"/>
                  </a:lnTo>
                  <a:lnTo>
                    <a:pt x="24307" y="90284"/>
                  </a:lnTo>
                  <a:lnTo>
                    <a:pt x="42684" y="93484"/>
                  </a:lnTo>
                  <a:lnTo>
                    <a:pt x="56019" y="91732"/>
                  </a:lnTo>
                  <a:lnTo>
                    <a:pt x="66586" y="86868"/>
                  </a:lnTo>
                  <a:lnTo>
                    <a:pt x="74625" y="79489"/>
                  </a:lnTo>
                  <a:lnTo>
                    <a:pt x="80429" y="70205"/>
                  </a:lnTo>
                  <a:close/>
                </a:path>
                <a:path w="541654" h="93979">
                  <a:moveTo>
                    <a:pt x="150266" y="58559"/>
                  </a:moveTo>
                  <a:lnTo>
                    <a:pt x="148653" y="43827"/>
                  </a:lnTo>
                  <a:lnTo>
                    <a:pt x="143484" y="32766"/>
                  </a:lnTo>
                  <a:lnTo>
                    <a:pt x="142582" y="32105"/>
                  </a:lnTo>
                  <a:lnTo>
                    <a:pt x="138633" y="29171"/>
                  </a:lnTo>
                  <a:lnTo>
                    <a:pt x="138633" y="58559"/>
                  </a:lnTo>
                  <a:lnTo>
                    <a:pt x="137883" y="69291"/>
                  </a:lnTo>
                  <a:lnTo>
                    <a:pt x="135102" y="77736"/>
                  </a:lnTo>
                  <a:lnTo>
                    <a:pt x="129400" y="83210"/>
                  </a:lnTo>
                  <a:lnTo>
                    <a:pt x="119938" y="85013"/>
                  </a:lnTo>
                  <a:lnTo>
                    <a:pt x="111023" y="82867"/>
                  </a:lnTo>
                  <a:lnTo>
                    <a:pt x="105511" y="77343"/>
                  </a:lnTo>
                  <a:lnTo>
                    <a:pt x="102717" y="69037"/>
                  </a:lnTo>
                  <a:lnTo>
                    <a:pt x="101942" y="58559"/>
                  </a:lnTo>
                  <a:lnTo>
                    <a:pt x="102730" y="48031"/>
                  </a:lnTo>
                  <a:lnTo>
                    <a:pt x="138633" y="58559"/>
                  </a:lnTo>
                  <a:lnTo>
                    <a:pt x="138633" y="29171"/>
                  </a:lnTo>
                  <a:lnTo>
                    <a:pt x="134200" y="25869"/>
                  </a:lnTo>
                  <a:lnTo>
                    <a:pt x="120281" y="23634"/>
                  </a:lnTo>
                  <a:lnTo>
                    <a:pt x="107124" y="25819"/>
                  </a:lnTo>
                  <a:lnTo>
                    <a:pt x="97751" y="32372"/>
                  </a:lnTo>
                  <a:lnTo>
                    <a:pt x="92163" y="43281"/>
                  </a:lnTo>
                  <a:lnTo>
                    <a:pt x="90309" y="58559"/>
                  </a:lnTo>
                  <a:lnTo>
                    <a:pt x="92151" y="72948"/>
                  </a:lnTo>
                  <a:lnTo>
                    <a:pt x="97447" y="83959"/>
                  </a:lnTo>
                  <a:lnTo>
                    <a:pt x="106578" y="90995"/>
                  </a:lnTo>
                  <a:lnTo>
                    <a:pt x="119938" y="93484"/>
                  </a:lnTo>
                  <a:lnTo>
                    <a:pt x="133502" y="91147"/>
                  </a:lnTo>
                  <a:lnTo>
                    <a:pt x="142113" y="85013"/>
                  </a:lnTo>
                  <a:lnTo>
                    <a:pt x="143040" y="84353"/>
                  </a:lnTo>
                  <a:lnTo>
                    <a:pt x="148602" y="73393"/>
                  </a:lnTo>
                  <a:lnTo>
                    <a:pt x="150266" y="58559"/>
                  </a:lnTo>
                  <a:close/>
                </a:path>
                <a:path w="541654" h="93979">
                  <a:moveTo>
                    <a:pt x="218262" y="47002"/>
                  </a:moveTo>
                  <a:lnTo>
                    <a:pt x="213029" y="29870"/>
                  </a:lnTo>
                  <a:lnTo>
                    <a:pt x="196824" y="23634"/>
                  </a:lnTo>
                  <a:lnTo>
                    <a:pt x="185547" y="23990"/>
                  </a:lnTo>
                  <a:lnTo>
                    <a:pt x="179197" y="28575"/>
                  </a:lnTo>
                  <a:lnTo>
                    <a:pt x="175310" y="36334"/>
                  </a:lnTo>
                  <a:lnTo>
                    <a:pt x="174256" y="33515"/>
                  </a:lnTo>
                  <a:lnTo>
                    <a:pt x="174955" y="28575"/>
                  </a:lnTo>
                  <a:lnTo>
                    <a:pt x="174612" y="25044"/>
                  </a:lnTo>
                  <a:lnTo>
                    <a:pt x="164020" y="25044"/>
                  </a:lnTo>
                  <a:lnTo>
                    <a:pt x="164376" y="92075"/>
                  </a:lnTo>
                  <a:lnTo>
                    <a:pt x="175666" y="92075"/>
                  </a:lnTo>
                  <a:lnTo>
                    <a:pt x="175539" y="72885"/>
                  </a:lnTo>
                  <a:lnTo>
                    <a:pt x="175450" y="53670"/>
                  </a:lnTo>
                  <a:lnTo>
                    <a:pt x="179781" y="38747"/>
                  </a:lnTo>
                  <a:lnTo>
                    <a:pt x="192951" y="32461"/>
                  </a:lnTo>
                  <a:lnTo>
                    <a:pt x="203885" y="32105"/>
                  </a:lnTo>
                  <a:lnTo>
                    <a:pt x="206705" y="38455"/>
                  </a:lnTo>
                  <a:lnTo>
                    <a:pt x="206705" y="92075"/>
                  </a:lnTo>
                  <a:lnTo>
                    <a:pt x="217995" y="92075"/>
                  </a:lnTo>
                  <a:lnTo>
                    <a:pt x="218059" y="69570"/>
                  </a:lnTo>
                  <a:lnTo>
                    <a:pt x="218262" y="47002"/>
                  </a:lnTo>
                  <a:close/>
                </a:path>
                <a:path w="541654" h="93979">
                  <a:moveTo>
                    <a:pt x="260324" y="83248"/>
                  </a:moveTo>
                  <a:lnTo>
                    <a:pt x="253263" y="85725"/>
                  </a:lnTo>
                  <a:lnTo>
                    <a:pt x="246214" y="83959"/>
                  </a:lnTo>
                  <a:lnTo>
                    <a:pt x="246913" y="75488"/>
                  </a:lnTo>
                  <a:lnTo>
                    <a:pt x="246913" y="33159"/>
                  </a:lnTo>
                  <a:lnTo>
                    <a:pt x="259257" y="33159"/>
                  </a:lnTo>
                  <a:lnTo>
                    <a:pt x="259257" y="25044"/>
                  </a:lnTo>
                  <a:lnTo>
                    <a:pt x="246913" y="25044"/>
                  </a:lnTo>
                  <a:lnTo>
                    <a:pt x="246913" y="9880"/>
                  </a:lnTo>
                  <a:lnTo>
                    <a:pt x="239509" y="9880"/>
                  </a:lnTo>
                  <a:lnTo>
                    <a:pt x="236334" y="25044"/>
                  </a:lnTo>
                  <a:lnTo>
                    <a:pt x="227863" y="25044"/>
                  </a:lnTo>
                  <a:lnTo>
                    <a:pt x="227863" y="33159"/>
                  </a:lnTo>
                  <a:lnTo>
                    <a:pt x="235623" y="33159"/>
                  </a:lnTo>
                  <a:lnTo>
                    <a:pt x="235623" y="77965"/>
                  </a:lnTo>
                  <a:lnTo>
                    <a:pt x="237845" y="87147"/>
                  </a:lnTo>
                  <a:lnTo>
                    <a:pt x="243611" y="91986"/>
                  </a:lnTo>
                  <a:lnTo>
                    <a:pt x="251548" y="93243"/>
                  </a:lnTo>
                  <a:lnTo>
                    <a:pt x="260324" y="91719"/>
                  </a:lnTo>
                  <a:lnTo>
                    <a:pt x="260324" y="83248"/>
                  </a:lnTo>
                  <a:close/>
                </a:path>
                <a:path w="541654" h="93979">
                  <a:moveTo>
                    <a:pt x="281127" y="25044"/>
                  </a:moveTo>
                  <a:lnTo>
                    <a:pt x="269849" y="25044"/>
                  </a:lnTo>
                  <a:lnTo>
                    <a:pt x="269849" y="92075"/>
                  </a:lnTo>
                  <a:lnTo>
                    <a:pt x="281127" y="92075"/>
                  </a:lnTo>
                  <a:lnTo>
                    <a:pt x="281127" y="25044"/>
                  </a:lnTo>
                  <a:close/>
                </a:path>
                <a:path w="541654" h="93979">
                  <a:moveTo>
                    <a:pt x="281127" y="0"/>
                  </a:moveTo>
                  <a:lnTo>
                    <a:pt x="269849" y="0"/>
                  </a:lnTo>
                  <a:lnTo>
                    <a:pt x="269849" y="10591"/>
                  </a:lnTo>
                  <a:lnTo>
                    <a:pt x="281127" y="10591"/>
                  </a:lnTo>
                  <a:lnTo>
                    <a:pt x="281127" y="0"/>
                  </a:lnTo>
                  <a:close/>
                </a:path>
                <a:path w="541654" h="93979">
                  <a:moveTo>
                    <a:pt x="351942" y="47002"/>
                  </a:moveTo>
                  <a:lnTo>
                    <a:pt x="346722" y="29870"/>
                  </a:lnTo>
                  <a:lnTo>
                    <a:pt x="330517" y="23634"/>
                  </a:lnTo>
                  <a:lnTo>
                    <a:pt x="319227" y="23990"/>
                  </a:lnTo>
                  <a:lnTo>
                    <a:pt x="312877" y="28575"/>
                  </a:lnTo>
                  <a:lnTo>
                    <a:pt x="308991" y="36334"/>
                  </a:lnTo>
                  <a:lnTo>
                    <a:pt x="307936" y="33515"/>
                  </a:lnTo>
                  <a:lnTo>
                    <a:pt x="308648" y="28575"/>
                  </a:lnTo>
                  <a:lnTo>
                    <a:pt x="308292" y="25044"/>
                  </a:lnTo>
                  <a:lnTo>
                    <a:pt x="297713" y="25044"/>
                  </a:lnTo>
                  <a:lnTo>
                    <a:pt x="298056" y="92075"/>
                  </a:lnTo>
                  <a:lnTo>
                    <a:pt x="309346" y="92075"/>
                  </a:lnTo>
                  <a:lnTo>
                    <a:pt x="309219" y="72885"/>
                  </a:lnTo>
                  <a:lnTo>
                    <a:pt x="309130" y="53670"/>
                  </a:lnTo>
                  <a:lnTo>
                    <a:pt x="313461" y="38747"/>
                  </a:lnTo>
                  <a:lnTo>
                    <a:pt x="326631" y="32461"/>
                  </a:lnTo>
                  <a:lnTo>
                    <a:pt x="337566" y="32105"/>
                  </a:lnTo>
                  <a:lnTo>
                    <a:pt x="340385" y="38455"/>
                  </a:lnTo>
                  <a:lnTo>
                    <a:pt x="340385" y="92075"/>
                  </a:lnTo>
                  <a:lnTo>
                    <a:pt x="351675" y="92075"/>
                  </a:lnTo>
                  <a:lnTo>
                    <a:pt x="351739" y="69570"/>
                  </a:lnTo>
                  <a:lnTo>
                    <a:pt x="351942" y="47002"/>
                  </a:lnTo>
                  <a:close/>
                </a:path>
                <a:path w="541654" h="93979">
                  <a:moveTo>
                    <a:pt x="421868" y="92075"/>
                  </a:moveTo>
                  <a:lnTo>
                    <a:pt x="421513" y="25044"/>
                  </a:lnTo>
                  <a:lnTo>
                    <a:pt x="410578" y="25044"/>
                  </a:lnTo>
                  <a:lnTo>
                    <a:pt x="410654" y="44386"/>
                  </a:lnTo>
                  <a:lnTo>
                    <a:pt x="410629" y="63588"/>
                  </a:lnTo>
                  <a:lnTo>
                    <a:pt x="406171" y="78422"/>
                  </a:lnTo>
                  <a:lnTo>
                    <a:pt x="392950" y="84658"/>
                  </a:lnTo>
                  <a:lnTo>
                    <a:pt x="381660" y="85013"/>
                  </a:lnTo>
                  <a:lnTo>
                    <a:pt x="379183" y="78308"/>
                  </a:lnTo>
                  <a:lnTo>
                    <a:pt x="379183" y="25044"/>
                  </a:lnTo>
                  <a:lnTo>
                    <a:pt x="367906" y="25044"/>
                  </a:lnTo>
                  <a:lnTo>
                    <a:pt x="367893" y="47548"/>
                  </a:lnTo>
                  <a:lnTo>
                    <a:pt x="367817" y="70116"/>
                  </a:lnTo>
                  <a:lnTo>
                    <a:pt x="373164" y="87249"/>
                  </a:lnTo>
                  <a:lnTo>
                    <a:pt x="389420" y="93484"/>
                  </a:lnTo>
                  <a:lnTo>
                    <a:pt x="400710" y="93129"/>
                  </a:lnTo>
                  <a:lnTo>
                    <a:pt x="406704" y="88188"/>
                  </a:lnTo>
                  <a:lnTo>
                    <a:pt x="410578" y="80429"/>
                  </a:lnTo>
                  <a:lnTo>
                    <a:pt x="411645" y="83248"/>
                  </a:lnTo>
                  <a:lnTo>
                    <a:pt x="410933" y="88544"/>
                  </a:lnTo>
                  <a:lnTo>
                    <a:pt x="411289" y="92075"/>
                  </a:lnTo>
                  <a:lnTo>
                    <a:pt x="421868" y="92075"/>
                  </a:lnTo>
                  <a:close/>
                </a:path>
                <a:path w="541654" h="93979">
                  <a:moveTo>
                    <a:pt x="495236" y="61023"/>
                  </a:moveTo>
                  <a:lnTo>
                    <a:pt x="494550" y="52209"/>
                  </a:lnTo>
                  <a:lnTo>
                    <a:pt x="494030" y="45656"/>
                  </a:lnTo>
                  <a:lnTo>
                    <a:pt x="489026" y="33870"/>
                  </a:lnTo>
                  <a:lnTo>
                    <a:pt x="487768" y="32854"/>
                  </a:lnTo>
                  <a:lnTo>
                    <a:pt x="483946" y="29756"/>
                  </a:lnTo>
                  <a:lnTo>
                    <a:pt x="483946" y="52209"/>
                  </a:lnTo>
                  <a:lnTo>
                    <a:pt x="447624" y="52209"/>
                  </a:lnTo>
                  <a:lnTo>
                    <a:pt x="447624" y="48336"/>
                  </a:lnTo>
                  <a:lnTo>
                    <a:pt x="448678" y="44805"/>
                  </a:lnTo>
                  <a:lnTo>
                    <a:pt x="483946" y="52209"/>
                  </a:lnTo>
                  <a:lnTo>
                    <a:pt x="483946" y="29756"/>
                  </a:lnTo>
                  <a:lnTo>
                    <a:pt x="479717" y="26301"/>
                  </a:lnTo>
                  <a:lnTo>
                    <a:pt x="465607" y="23634"/>
                  </a:lnTo>
                  <a:lnTo>
                    <a:pt x="452196" y="26009"/>
                  </a:lnTo>
                  <a:lnTo>
                    <a:pt x="442950" y="32854"/>
                  </a:lnTo>
                  <a:lnTo>
                    <a:pt x="437527" y="43726"/>
                  </a:lnTo>
                  <a:lnTo>
                    <a:pt x="435622" y="58204"/>
                  </a:lnTo>
                  <a:lnTo>
                    <a:pt x="437400" y="73088"/>
                  </a:lnTo>
                  <a:lnTo>
                    <a:pt x="443166" y="84175"/>
                  </a:lnTo>
                  <a:lnTo>
                    <a:pt x="452843" y="91097"/>
                  </a:lnTo>
                  <a:lnTo>
                    <a:pt x="466318" y="93484"/>
                  </a:lnTo>
                  <a:lnTo>
                    <a:pt x="475970" y="92392"/>
                  </a:lnTo>
                  <a:lnTo>
                    <a:pt x="483730" y="89242"/>
                  </a:lnTo>
                  <a:lnTo>
                    <a:pt x="488276" y="85369"/>
                  </a:lnTo>
                  <a:lnTo>
                    <a:pt x="489572" y="84251"/>
                  </a:lnTo>
                  <a:lnTo>
                    <a:pt x="493471" y="77609"/>
                  </a:lnTo>
                  <a:lnTo>
                    <a:pt x="483603" y="74790"/>
                  </a:lnTo>
                  <a:lnTo>
                    <a:pt x="481482" y="80784"/>
                  </a:lnTo>
                  <a:lnTo>
                    <a:pt x="475488" y="85369"/>
                  </a:lnTo>
                  <a:lnTo>
                    <a:pt x="447624" y="61023"/>
                  </a:lnTo>
                  <a:lnTo>
                    <a:pt x="495236" y="61023"/>
                  </a:lnTo>
                  <a:close/>
                </a:path>
                <a:path w="541654" h="93979">
                  <a:moveTo>
                    <a:pt x="541096" y="24345"/>
                  </a:moveTo>
                  <a:lnTo>
                    <a:pt x="532980" y="24079"/>
                  </a:lnTo>
                  <a:lnTo>
                    <a:pt x="527024" y="26949"/>
                  </a:lnTo>
                  <a:lnTo>
                    <a:pt x="522986" y="32131"/>
                  </a:lnTo>
                  <a:lnTo>
                    <a:pt x="520636" y="38811"/>
                  </a:lnTo>
                  <a:lnTo>
                    <a:pt x="519582" y="35280"/>
                  </a:lnTo>
                  <a:lnTo>
                    <a:pt x="520280" y="29286"/>
                  </a:lnTo>
                  <a:lnTo>
                    <a:pt x="519925" y="25044"/>
                  </a:lnTo>
                  <a:lnTo>
                    <a:pt x="509346" y="25044"/>
                  </a:lnTo>
                  <a:lnTo>
                    <a:pt x="509701" y="92075"/>
                  </a:lnTo>
                  <a:lnTo>
                    <a:pt x="520992" y="92075"/>
                  </a:lnTo>
                  <a:lnTo>
                    <a:pt x="520852" y="71577"/>
                  </a:lnTo>
                  <a:lnTo>
                    <a:pt x="521246" y="51676"/>
                  </a:lnTo>
                  <a:lnTo>
                    <a:pt x="526542" y="37604"/>
                  </a:lnTo>
                  <a:lnTo>
                    <a:pt x="541096" y="34569"/>
                  </a:lnTo>
                  <a:lnTo>
                    <a:pt x="541096" y="243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71169" y="4537708"/>
              <a:ext cx="1162050" cy="1720214"/>
            </a:xfrm>
            <a:custGeom>
              <a:avLst/>
              <a:gdLst/>
              <a:ahLst/>
              <a:cxnLst/>
              <a:rect l="l" t="t" r="r" b="b"/>
              <a:pathLst>
                <a:path w="1162050" h="1720214">
                  <a:moveTo>
                    <a:pt x="1161859" y="1720214"/>
                  </a:moveTo>
                  <a:lnTo>
                    <a:pt x="565213" y="1720214"/>
                  </a:lnTo>
                  <a:lnTo>
                    <a:pt x="545389" y="1714857"/>
                  </a:lnTo>
                  <a:lnTo>
                    <a:pt x="535209" y="1703069"/>
                  </a:lnTo>
                  <a:lnTo>
                    <a:pt x="531459" y="1691282"/>
                  </a:lnTo>
                  <a:lnTo>
                    <a:pt x="530923" y="1685924"/>
                  </a:lnTo>
                  <a:lnTo>
                    <a:pt x="530923" y="34289"/>
                  </a:lnTo>
                  <a:lnTo>
                    <a:pt x="525565" y="14466"/>
                  </a:lnTo>
                  <a:lnTo>
                    <a:pt x="513778" y="4286"/>
                  </a:lnTo>
                  <a:lnTo>
                    <a:pt x="501991" y="535"/>
                  </a:lnTo>
                  <a:lnTo>
                    <a:pt x="496633" y="0"/>
                  </a:lnTo>
                  <a:lnTo>
                    <a:pt x="0" y="0"/>
                  </a:lnTo>
                </a:path>
              </a:pathLst>
            </a:custGeom>
            <a:ln w="11429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33029" y="6252208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29">
                  <a:moveTo>
                    <a:pt x="6286" y="11429"/>
                  </a:moveTo>
                  <a:lnTo>
                    <a:pt x="0" y="11429"/>
                  </a:lnTo>
                  <a:lnTo>
                    <a:pt x="0" y="0"/>
                  </a:lnTo>
                  <a:lnTo>
                    <a:pt x="6286" y="0"/>
                  </a:lnTo>
                  <a:lnTo>
                    <a:pt x="5714" y="5714"/>
                  </a:lnTo>
                  <a:lnTo>
                    <a:pt x="6286" y="11429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33029" y="6252208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29">
                  <a:moveTo>
                    <a:pt x="5714" y="5714"/>
                  </a:moveTo>
                  <a:lnTo>
                    <a:pt x="6286" y="11429"/>
                  </a:lnTo>
                  <a:lnTo>
                    <a:pt x="0" y="11429"/>
                  </a:lnTo>
                  <a:lnTo>
                    <a:pt x="0" y="0"/>
                  </a:lnTo>
                  <a:lnTo>
                    <a:pt x="6286" y="0"/>
                  </a:lnTo>
                  <a:lnTo>
                    <a:pt x="5714" y="5714"/>
                  </a:lnTo>
                  <a:close/>
                </a:path>
              </a:pathLst>
            </a:custGeom>
            <a:ln w="3175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78014" y="4503418"/>
              <a:ext cx="93154" cy="68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8480" y="577850"/>
            <a:ext cx="9603740" cy="6209665"/>
            <a:chOff x="637222" y="545782"/>
            <a:chExt cx="9603740" cy="6209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222" y="751522"/>
              <a:ext cx="8285035" cy="6003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198" y="1857375"/>
              <a:ext cx="407479" cy="407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5625" y="545782"/>
              <a:ext cx="8665082" cy="6036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3150" y="654050"/>
            <a:ext cx="8286750" cy="6003925"/>
            <a:chOff x="802957" y="751522"/>
            <a:chExt cx="8286750" cy="6003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957" y="751522"/>
              <a:ext cx="8286749" cy="6003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4505" y="1857375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32444" y="1845945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32444" y="1845945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63941" y="1983587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84"/>
                  </a:lnTo>
                  <a:lnTo>
                    <a:pt x="32448" y="93484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84"/>
                  </a:lnTo>
                  <a:lnTo>
                    <a:pt x="305460" y="93484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84"/>
                  </a:lnTo>
                  <a:lnTo>
                    <a:pt x="347789" y="93484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84"/>
                  </a:lnTo>
                  <a:lnTo>
                    <a:pt x="376008" y="93484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84"/>
                  </a:lnTo>
                  <a:lnTo>
                    <a:pt x="418338" y="93484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84"/>
                  </a:lnTo>
                  <a:lnTo>
                    <a:pt x="615518" y="93484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84"/>
                  </a:lnTo>
                  <a:lnTo>
                    <a:pt x="714286" y="93484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84"/>
                  </a:lnTo>
                  <a:lnTo>
                    <a:pt x="756602" y="93484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5932" y="2306002"/>
              <a:ext cx="7178611" cy="42765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274" y="4349115"/>
              <a:ext cx="1324165" cy="1324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2A7B922A-CB56-3E61-31DF-0998A0CDFDE5}"/>
              </a:ext>
            </a:extLst>
          </p:cNvPr>
          <p:cNvSpPr txBox="1"/>
          <p:nvPr/>
        </p:nvSpPr>
        <p:spPr>
          <a:xfrm>
            <a:off x="3167545" y="3347363"/>
            <a:ext cx="43456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5000" dirty="0">
                <a:solidFill>
                  <a:srgbClr val="333333"/>
                </a:solidFill>
                <a:effectLst/>
              </a:rPr>
              <a:t>Page d'accueil</a:t>
            </a:r>
            <a:endParaRPr lang="fr-BE" sz="5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4550" y="654050"/>
            <a:ext cx="8486775" cy="6003925"/>
            <a:chOff x="620077" y="751522"/>
            <a:chExt cx="8486775" cy="6003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077" y="751522"/>
              <a:ext cx="8486774" cy="6003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650" y="1857375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49590" y="1845945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9590" y="1845945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81086" y="1983587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84"/>
                  </a:lnTo>
                  <a:lnTo>
                    <a:pt x="32448" y="93484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84"/>
                  </a:lnTo>
                  <a:lnTo>
                    <a:pt x="305460" y="93484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84"/>
                  </a:lnTo>
                  <a:lnTo>
                    <a:pt x="347789" y="93484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84"/>
                  </a:lnTo>
                  <a:lnTo>
                    <a:pt x="376008" y="93484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84"/>
                  </a:lnTo>
                  <a:lnTo>
                    <a:pt x="418338" y="93484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84"/>
                  </a:lnTo>
                  <a:lnTo>
                    <a:pt x="615518" y="93484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84"/>
                  </a:lnTo>
                  <a:lnTo>
                    <a:pt x="714286" y="93484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84"/>
                  </a:lnTo>
                  <a:lnTo>
                    <a:pt x="756602" y="93484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3077" y="2306002"/>
              <a:ext cx="7178611" cy="42765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3419" y="4349115"/>
              <a:ext cx="1324165" cy="13241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72274" y="4897638"/>
              <a:ext cx="901700" cy="424180"/>
            </a:xfrm>
            <a:custGeom>
              <a:avLst/>
              <a:gdLst/>
              <a:ahLst/>
              <a:cxnLst/>
              <a:rect l="l" t="t" r="r" b="b"/>
              <a:pathLst>
                <a:path w="901700" h="424179">
                  <a:moveTo>
                    <a:pt x="718304" y="423964"/>
                  </a:moveTo>
                  <a:lnTo>
                    <a:pt x="711517" y="419812"/>
                  </a:lnTo>
                  <a:lnTo>
                    <a:pt x="709017" y="410838"/>
                  </a:lnTo>
                  <a:lnTo>
                    <a:pt x="708659" y="405882"/>
                  </a:lnTo>
                  <a:lnTo>
                    <a:pt x="708659" y="360162"/>
                  </a:lnTo>
                  <a:lnTo>
                    <a:pt x="703302" y="340338"/>
                  </a:lnTo>
                  <a:lnTo>
                    <a:pt x="691514" y="330158"/>
                  </a:lnTo>
                  <a:lnTo>
                    <a:pt x="679727" y="326407"/>
                  </a:lnTo>
                  <a:lnTo>
                    <a:pt x="674369" y="325872"/>
                  </a:lnTo>
                  <a:lnTo>
                    <a:pt x="34289" y="325872"/>
                  </a:lnTo>
                  <a:lnTo>
                    <a:pt x="14466" y="320514"/>
                  </a:lnTo>
                  <a:lnTo>
                    <a:pt x="4286" y="308727"/>
                  </a:lnTo>
                  <a:lnTo>
                    <a:pt x="535" y="296939"/>
                  </a:lnTo>
                  <a:lnTo>
                    <a:pt x="0" y="291582"/>
                  </a:lnTo>
                  <a:lnTo>
                    <a:pt x="0" y="131562"/>
                  </a:lnTo>
                  <a:lnTo>
                    <a:pt x="5357" y="111738"/>
                  </a:lnTo>
                  <a:lnTo>
                    <a:pt x="17144" y="101558"/>
                  </a:lnTo>
                  <a:lnTo>
                    <a:pt x="28932" y="97807"/>
                  </a:lnTo>
                  <a:lnTo>
                    <a:pt x="34289" y="97272"/>
                  </a:lnTo>
                  <a:lnTo>
                    <a:pt x="674369" y="97272"/>
                  </a:lnTo>
                  <a:lnTo>
                    <a:pt x="694193" y="91914"/>
                  </a:lnTo>
                  <a:lnTo>
                    <a:pt x="704373" y="80127"/>
                  </a:lnTo>
                  <a:lnTo>
                    <a:pt x="708124" y="68339"/>
                  </a:lnTo>
                  <a:lnTo>
                    <a:pt x="708659" y="62982"/>
                  </a:lnTo>
                  <a:lnTo>
                    <a:pt x="708659" y="17262"/>
                  </a:lnTo>
                  <a:lnTo>
                    <a:pt x="712231" y="1419"/>
                  </a:lnTo>
                  <a:lnTo>
                    <a:pt x="891539" y="185854"/>
                  </a:lnTo>
                  <a:lnTo>
                    <a:pt x="901094" y="204696"/>
                  </a:lnTo>
                  <a:lnTo>
                    <a:pt x="899826" y="221073"/>
                  </a:lnTo>
                  <a:lnTo>
                    <a:pt x="894272" y="232628"/>
                  </a:lnTo>
                  <a:lnTo>
                    <a:pt x="890968" y="237003"/>
                  </a:lnTo>
                  <a:lnTo>
                    <a:pt x="731519" y="414454"/>
                  </a:lnTo>
                  <a:lnTo>
                    <a:pt x="718304" y="423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72274" y="4897638"/>
              <a:ext cx="901700" cy="424180"/>
            </a:xfrm>
            <a:custGeom>
              <a:avLst/>
              <a:gdLst/>
              <a:ahLst/>
              <a:cxnLst/>
              <a:rect l="l" t="t" r="r" b="b"/>
              <a:pathLst>
                <a:path w="901700" h="424179">
                  <a:moveTo>
                    <a:pt x="0" y="131562"/>
                  </a:moveTo>
                  <a:lnTo>
                    <a:pt x="5357" y="111738"/>
                  </a:lnTo>
                  <a:lnTo>
                    <a:pt x="17144" y="101558"/>
                  </a:lnTo>
                  <a:lnTo>
                    <a:pt x="28932" y="97807"/>
                  </a:lnTo>
                  <a:lnTo>
                    <a:pt x="34289" y="97272"/>
                  </a:lnTo>
                  <a:lnTo>
                    <a:pt x="674369" y="97272"/>
                  </a:lnTo>
                  <a:lnTo>
                    <a:pt x="694193" y="91914"/>
                  </a:lnTo>
                  <a:lnTo>
                    <a:pt x="704373" y="80127"/>
                  </a:lnTo>
                  <a:lnTo>
                    <a:pt x="708124" y="68339"/>
                  </a:lnTo>
                  <a:lnTo>
                    <a:pt x="708659" y="62982"/>
                  </a:lnTo>
                  <a:lnTo>
                    <a:pt x="708659" y="17262"/>
                  </a:lnTo>
                  <a:lnTo>
                    <a:pt x="712231" y="1419"/>
                  </a:lnTo>
                  <a:lnTo>
                    <a:pt x="891539" y="185854"/>
                  </a:lnTo>
                  <a:lnTo>
                    <a:pt x="901094" y="204696"/>
                  </a:lnTo>
                  <a:lnTo>
                    <a:pt x="899826" y="221073"/>
                  </a:lnTo>
                  <a:lnTo>
                    <a:pt x="894272" y="232628"/>
                  </a:lnTo>
                  <a:lnTo>
                    <a:pt x="890968" y="237003"/>
                  </a:lnTo>
                  <a:lnTo>
                    <a:pt x="731519" y="414454"/>
                  </a:lnTo>
                  <a:lnTo>
                    <a:pt x="718304" y="423964"/>
                  </a:lnTo>
                  <a:lnTo>
                    <a:pt x="711517" y="419812"/>
                  </a:lnTo>
                  <a:lnTo>
                    <a:pt x="709017" y="410838"/>
                  </a:lnTo>
                  <a:lnTo>
                    <a:pt x="708659" y="405882"/>
                  </a:lnTo>
                  <a:lnTo>
                    <a:pt x="708659" y="360162"/>
                  </a:lnTo>
                  <a:lnTo>
                    <a:pt x="703302" y="340338"/>
                  </a:lnTo>
                  <a:lnTo>
                    <a:pt x="691514" y="330158"/>
                  </a:lnTo>
                  <a:lnTo>
                    <a:pt x="679727" y="326407"/>
                  </a:lnTo>
                  <a:lnTo>
                    <a:pt x="674369" y="325872"/>
                  </a:lnTo>
                  <a:lnTo>
                    <a:pt x="34289" y="325872"/>
                  </a:lnTo>
                  <a:lnTo>
                    <a:pt x="14466" y="320514"/>
                  </a:lnTo>
                  <a:lnTo>
                    <a:pt x="4286" y="308727"/>
                  </a:lnTo>
                  <a:lnTo>
                    <a:pt x="535" y="296939"/>
                  </a:lnTo>
                  <a:lnTo>
                    <a:pt x="0" y="291582"/>
                  </a:lnTo>
                  <a:lnTo>
                    <a:pt x="0" y="131562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0746" y="5043722"/>
              <a:ext cx="416221" cy="934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6950" y="730250"/>
            <a:ext cx="8286750" cy="6003925"/>
            <a:chOff x="757237" y="677227"/>
            <a:chExt cx="8286750" cy="6003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237" y="677227"/>
              <a:ext cx="8286749" cy="6003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3069" y="1783080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82153" y="177165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2153" y="1771650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13649" y="1909292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72"/>
                  </a:lnTo>
                  <a:lnTo>
                    <a:pt x="32448" y="93472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72"/>
                  </a:lnTo>
                  <a:lnTo>
                    <a:pt x="305460" y="93472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72"/>
                  </a:lnTo>
                  <a:lnTo>
                    <a:pt x="347789" y="93472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72"/>
                  </a:lnTo>
                  <a:lnTo>
                    <a:pt x="376008" y="93472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72"/>
                  </a:lnTo>
                  <a:lnTo>
                    <a:pt x="418338" y="93472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72"/>
                  </a:lnTo>
                  <a:lnTo>
                    <a:pt x="615518" y="93472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72"/>
                  </a:lnTo>
                  <a:lnTo>
                    <a:pt x="714286" y="93472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72"/>
                  </a:lnTo>
                  <a:lnTo>
                    <a:pt x="756602" y="93472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4497" y="2231707"/>
              <a:ext cx="7184326" cy="42765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4840" y="4274820"/>
              <a:ext cx="1324165" cy="132416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19288" y="2760343"/>
              <a:ext cx="424180" cy="885825"/>
            </a:xfrm>
            <a:custGeom>
              <a:avLst/>
              <a:gdLst/>
              <a:ahLst/>
              <a:cxnLst/>
              <a:rect l="l" t="t" r="r" b="b"/>
              <a:pathLst>
                <a:path w="424179" h="885825">
                  <a:moveTo>
                    <a:pt x="424052" y="0"/>
                  </a:moveTo>
                  <a:lnTo>
                    <a:pt x="424052" y="457199"/>
                  </a:lnTo>
                  <a:lnTo>
                    <a:pt x="418695" y="477023"/>
                  </a:lnTo>
                  <a:lnTo>
                    <a:pt x="406907" y="487203"/>
                  </a:lnTo>
                  <a:lnTo>
                    <a:pt x="395120" y="490954"/>
                  </a:lnTo>
                  <a:lnTo>
                    <a:pt x="389762" y="491489"/>
                  </a:lnTo>
                  <a:lnTo>
                    <a:pt x="34289" y="491489"/>
                  </a:lnTo>
                  <a:lnTo>
                    <a:pt x="14466" y="496847"/>
                  </a:lnTo>
                  <a:lnTo>
                    <a:pt x="4286" y="508634"/>
                  </a:lnTo>
                  <a:lnTo>
                    <a:pt x="535" y="520422"/>
                  </a:lnTo>
                  <a:lnTo>
                    <a:pt x="0" y="525779"/>
                  </a:lnTo>
                  <a:lnTo>
                    <a:pt x="0" y="885824"/>
                  </a:lnTo>
                </a:path>
              </a:pathLst>
            </a:custGeom>
            <a:ln w="11429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37626" y="2754628"/>
              <a:ext cx="11430" cy="5715"/>
            </a:xfrm>
            <a:custGeom>
              <a:avLst/>
              <a:gdLst/>
              <a:ahLst/>
              <a:cxnLst/>
              <a:rect l="l" t="t" r="r" b="b"/>
              <a:pathLst>
                <a:path w="11429" h="5714">
                  <a:moveTo>
                    <a:pt x="11429" y="5714"/>
                  </a:moveTo>
                  <a:lnTo>
                    <a:pt x="0" y="5714"/>
                  </a:lnTo>
                  <a:lnTo>
                    <a:pt x="0" y="0"/>
                  </a:lnTo>
                  <a:lnTo>
                    <a:pt x="5714" y="0"/>
                  </a:lnTo>
                  <a:lnTo>
                    <a:pt x="11429" y="0"/>
                  </a:lnTo>
                  <a:lnTo>
                    <a:pt x="11429" y="5714"/>
                  </a:lnTo>
                  <a:close/>
                </a:path>
              </a:pathLst>
            </a:custGeom>
            <a:solidFill>
              <a:srgbClr val="5D5D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37626" y="2754628"/>
              <a:ext cx="11430" cy="5715"/>
            </a:xfrm>
            <a:custGeom>
              <a:avLst/>
              <a:gdLst/>
              <a:ahLst/>
              <a:cxnLst/>
              <a:rect l="l" t="t" r="r" b="b"/>
              <a:pathLst>
                <a:path w="11429" h="5714">
                  <a:moveTo>
                    <a:pt x="5714" y="0"/>
                  </a:moveTo>
                  <a:lnTo>
                    <a:pt x="11429" y="0"/>
                  </a:lnTo>
                  <a:lnTo>
                    <a:pt x="11429" y="5714"/>
                  </a:lnTo>
                  <a:lnTo>
                    <a:pt x="0" y="5714"/>
                  </a:lnTo>
                  <a:lnTo>
                    <a:pt x="0" y="0"/>
                  </a:lnTo>
                  <a:lnTo>
                    <a:pt x="5714" y="0"/>
                  </a:lnTo>
                  <a:close/>
                </a:path>
              </a:pathLst>
            </a:custGeom>
            <a:ln w="3175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7283" y="3646168"/>
              <a:ext cx="64007" cy="914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680263" y="489204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845819" y="228599"/>
                  </a:moveTo>
                  <a:lnTo>
                    <a:pt x="68579" y="228599"/>
                  </a:lnTo>
                  <a:lnTo>
                    <a:pt x="41951" y="223188"/>
                  </a:lnTo>
                  <a:lnTo>
                    <a:pt x="20145" y="208454"/>
                  </a:lnTo>
                  <a:lnTo>
                    <a:pt x="5411" y="186648"/>
                  </a:lnTo>
                  <a:lnTo>
                    <a:pt x="0" y="160019"/>
                  </a:lnTo>
                  <a:lnTo>
                    <a:pt x="0" y="68579"/>
                  </a:lnTo>
                  <a:lnTo>
                    <a:pt x="5411" y="41951"/>
                  </a:lnTo>
                  <a:lnTo>
                    <a:pt x="20145" y="20145"/>
                  </a:lnTo>
                  <a:lnTo>
                    <a:pt x="41951" y="5411"/>
                  </a:lnTo>
                  <a:lnTo>
                    <a:pt x="68579" y="0"/>
                  </a:lnTo>
                  <a:lnTo>
                    <a:pt x="845819" y="0"/>
                  </a:lnTo>
                  <a:lnTo>
                    <a:pt x="872448" y="5411"/>
                  </a:lnTo>
                  <a:lnTo>
                    <a:pt x="894254" y="20145"/>
                  </a:lnTo>
                  <a:lnTo>
                    <a:pt x="908988" y="41951"/>
                  </a:lnTo>
                  <a:lnTo>
                    <a:pt x="914399" y="68579"/>
                  </a:lnTo>
                  <a:lnTo>
                    <a:pt x="914399" y="160019"/>
                  </a:lnTo>
                  <a:lnTo>
                    <a:pt x="908988" y="186648"/>
                  </a:lnTo>
                  <a:lnTo>
                    <a:pt x="894254" y="208454"/>
                  </a:lnTo>
                  <a:lnTo>
                    <a:pt x="872448" y="223188"/>
                  </a:lnTo>
                  <a:lnTo>
                    <a:pt x="845819" y="22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80263" y="489204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68579" y="0"/>
                  </a:moveTo>
                  <a:lnTo>
                    <a:pt x="41951" y="5411"/>
                  </a:lnTo>
                  <a:lnTo>
                    <a:pt x="20145" y="20145"/>
                  </a:lnTo>
                  <a:lnTo>
                    <a:pt x="5411" y="41951"/>
                  </a:lnTo>
                  <a:lnTo>
                    <a:pt x="0" y="68579"/>
                  </a:lnTo>
                  <a:lnTo>
                    <a:pt x="0" y="160019"/>
                  </a:lnTo>
                  <a:lnTo>
                    <a:pt x="5411" y="186648"/>
                  </a:lnTo>
                  <a:lnTo>
                    <a:pt x="20145" y="208454"/>
                  </a:lnTo>
                  <a:lnTo>
                    <a:pt x="41951" y="223188"/>
                  </a:lnTo>
                  <a:lnTo>
                    <a:pt x="68579" y="228599"/>
                  </a:lnTo>
                  <a:lnTo>
                    <a:pt x="845819" y="228599"/>
                  </a:lnTo>
                  <a:lnTo>
                    <a:pt x="872448" y="223188"/>
                  </a:lnTo>
                  <a:lnTo>
                    <a:pt x="894254" y="208454"/>
                  </a:lnTo>
                  <a:lnTo>
                    <a:pt x="908988" y="186648"/>
                  </a:lnTo>
                  <a:lnTo>
                    <a:pt x="914399" y="160019"/>
                  </a:lnTo>
                  <a:lnTo>
                    <a:pt x="914399" y="68579"/>
                  </a:lnTo>
                  <a:lnTo>
                    <a:pt x="908988" y="41951"/>
                  </a:lnTo>
                  <a:lnTo>
                    <a:pt x="894254" y="20145"/>
                  </a:lnTo>
                  <a:lnTo>
                    <a:pt x="872448" y="5411"/>
                  </a:lnTo>
                  <a:lnTo>
                    <a:pt x="845819" y="0"/>
                  </a:lnTo>
                  <a:lnTo>
                    <a:pt x="68579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69138" y="4939652"/>
              <a:ext cx="541655" cy="93980"/>
            </a:xfrm>
            <a:custGeom>
              <a:avLst/>
              <a:gdLst/>
              <a:ahLst/>
              <a:cxnLst/>
              <a:rect l="l" t="t" r="r" b="b"/>
              <a:pathLst>
                <a:path w="541654" h="93979">
                  <a:moveTo>
                    <a:pt x="80429" y="70205"/>
                  </a:moveTo>
                  <a:lnTo>
                    <a:pt x="70904" y="65265"/>
                  </a:lnTo>
                  <a:lnTo>
                    <a:pt x="66357" y="72288"/>
                  </a:lnTo>
                  <a:lnTo>
                    <a:pt x="60718" y="78130"/>
                  </a:lnTo>
                  <a:lnTo>
                    <a:pt x="53289" y="82130"/>
                  </a:lnTo>
                  <a:lnTo>
                    <a:pt x="43395" y="83604"/>
                  </a:lnTo>
                  <a:lnTo>
                    <a:pt x="29552" y="81013"/>
                  </a:lnTo>
                  <a:lnTo>
                    <a:pt x="19761" y="73723"/>
                  </a:lnTo>
                  <a:lnTo>
                    <a:pt x="13931" y="62471"/>
                  </a:lnTo>
                  <a:lnTo>
                    <a:pt x="12001" y="47980"/>
                  </a:lnTo>
                  <a:lnTo>
                    <a:pt x="13868" y="33743"/>
                  </a:lnTo>
                  <a:lnTo>
                    <a:pt x="19532" y="22707"/>
                  </a:lnTo>
                  <a:lnTo>
                    <a:pt x="29108" y="15582"/>
                  </a:lnTo>
                  <a:lnTo>
                    <a:pt x="42684" y="13055"/>
                  </a:lnTo>
                  <a:lnTo>
                    <a:pt x="51866" y="14147"/>
                  </a:lnTo>
                  <a:lnTo>
                    <a:pt x="59258" y="17284"/>
                  </a:lnTo>
                  <a:lnTo>
                    <a:pt x="64808" y="22288"/>
                  </a:lnTo>
                  <a:lnTo>
                    <a:pt x="68440" y="28930"/>
                  </a:lnTo>
                  <a:lnTo>
                    <a:pt x="79717" y="25044"/>
                  </a:lnTo>
                  <a:lnTo>
                    <a:pt x="76898" y="17995"/>
                  </a:lnTo>
                  <a:lnTo>
                    <a:pt x="72669" y="12001"/>
                  </a:lnTo>
                  <a:lnTo>
                    <a:pt x="65963" y="8826"/>
                  </a:lnTo>
                  <a:lnTo>
                    <a:pt x="42265" y="3530"/>
                  </a:lnTo>
                  <a:lnTo>
                    <a:pt x="20548" y="9093"/>
                  </a:lnTo>
                  <a:lnTo>
                    <a:pt x="5054" y="24295"/>
                  </a:lnTo>
                  <a:lnTo>
                    <a:pt x="0" y="47980"/>
                  </a:lnTo>
                  <a:lnTo>
                    <a:pt x="3302" y="66840"/>
                  </a:lnTo>
                  <a:lnTo>
                    <a:pt x="11290" y="81178"/>
                  </a:lnTo>
                  <a:lnTo>
                    <a:pt x="24307" y="90284"/>
                  </a:lnTo>
                  <a:lnTo>
                    <a:pt x="42684" y="93484"/>
                  </a:lnTo>
                  <a:lnTo>
                    <a:pt x="56019" y="91732"/>
                  </a:lnTo>
                  <a:lnTo>
                    <a:pt x="66586" y="86868"/>
                  </a:lnTo>
                  <a:lnTo>
                    <a:pt x="74625" y="79489"/>
                  </a:lnTo>
                  <a:lnTo>
                    <a:pt x="80429" y="70205"/>
                  </a:lnTo>
                  <a:close/>
                </a:path>
                <a:path w="541654" h="93979">
                  <a:moveTo>
                    <a:pt x="150266" y="58559"/>
                  </a:moveTo>
                  <a:lnTo>
                    <a:pt x="148653" y="43827"/>
                  </a:lnTo>
                  <a:lnTo>
                    <a:pt x="143484" y="32766"/>
                  </a:lnTo>
                  <a:lnTo>
                    <a:pt x="142582" y="32105"/>
                  </a:lnTo>
                  <a:lnTo>
                    <a:pt x="138633" y="29171"/>
                  </a:lnTo>
                  <a:lnTo>
                    <a:pt x="138633" y="58559"/>
                  </a:lnTo>
                  <a:lnTo>
                    <a:pt x="137883" y="69291"/>
                  </a:lnTo>
                  <a:lnTo>
                    <a:pt x="135102" y="77736"/>
                  </a:lnTo>
                  <a:lnTo>
                    <a:pt x="129400" y="83210"/>
                  </a:lnTo>
                  <a:lnTo>
                    <a:pt x="119938" y="85013"/>
                  </a:lnTo>
                  <a:lnTo>
                    <a:pt x="111023" y="82867"/>
                  </a:lnTo>
                  <a:lnTo>
                    <a:pt x="105511" y="77343"/>
                  </a:lnTo>
                  <a:lnTo>
                    <a:pt x="102717" y="69037"/>
                  </a:lnTo>
                  <a:lnTo>
                    <a:pt x="101942" y="58559"/>
                  </a:lnTo>
                  <a:lnTo>
                    <a:pt x="102730" y="48031"/>
                  </a:lnTo>
                  <a:lnTo>
                    <a:pt x="138633" y="58559"/>
                  </a:lnTo>
                  <a:lnTo>
                    <a:pt x="138633" y="29171"/>
                  </a:lnTo>
                  <a:lnTo>
                    <a:pt x="134200" y="25869"/>
                  </a:lnTo>
                  <a:lnTo>
                    <a:pt x="120281" y="23634"/>
                  </a:lnTo>
                  <a:lnTo>
                    <a:pt x="107124" y="25819"/>
                  </a:lnTo>
                  <a:lnTo>
                    <a:pt x="97751" y="32372"/>
                  </a:lnTo>
                  <a:lnTo>
                    <a:pt x="92163" y="43281"/>
                  </a:lnTo>
                  <a:lnTo>
                    <a:pt x="90309" y="58559"/>
                  </a:lnTo>
                  <a:lnTo>
                    <a:pt x="92151" y="72948"/>
                  </a:lnTo>
                  <a:lnTo>
                    <a:pt x="97447" y="83959"/>
                  </a:lnTo>
                  <a:lnTo>
                    <a:pt x="106578" y="90995"/>
                  </a:lnTo>
                  <a:lnTo>
                    <a:pt x="119938" y="93484"/>
                  </a:lnTo>
                  <a:lnTo>
                    <a:pt x="133502" y="91147"/>
                  </a:lnTo>
                  <a:lnTo>
                    <a:pt x="142113" y="85013"/>
                  </a:lnTo>
                  <a:lnTo>
                    <a:pt x="143040" y="84353"/>
                  </a:lnTo>
                  <a:lnTo>
                    <a:pt x="148602" y="73393"/>
                  </a:lnTo>
                  <a:lnTo>
                    <a:pt x="150266" y="58559"/>
                  </a:lnTo>
                  <a:close/>
                </a:path>
                <a:path w="541654" h="93979">
                  <a:moveTo>
                    <a:pt x="218262" y="47002"/>
                  </a:moveTo>
                  <a:lnTo>
                    <a:pt x="213029" y="29870"/>
                  </a:lnTo>
                  <a:lnTo>
                    <a:pt x="196824" y="23634"/>
                  </a:lnTo>
                  <a:lnTo>
                    <a:pt x="185547" y="23990"/>
                  </a:lnTo>
                  <a:lnTo>
                    <a:pt x="179197" y="28575"/>
                  </a:lnTo>
                  <a:lnTo>
                    <a:pt x="175310" y="36334"/>
                  </a:lnTo>
                  <a:lnTo>
                    <a:pt x="174256" y="33515"/>
                  </a:lnTo>
                  <a:lnTo>
                    <a:pt x="174955" y="28575"/>
                  </a:lnTo>
                  <a:lnTo>
                    <a:pt x="174612" y="25044"/>
                  </a:lnTo>
                  <a:lnTo>
                    <a:pt x="164020" y="25044"/>
                  </a:lnTo>
                  <a:lnTo>
                    <a:pt x="164376" y="92075"/>
                  </a:lnTo>
                  <a:lnTo>
                    <a:pt x="175666" y="92075"/>
                  </a:lnTo>
                  <a:lnTo>
                    <a:pt x="175539" y="72885"/>
                  </a:lnTo>
                  <a:lnTo>
                    <a:pt x="175450" y="53670"/>
                  </a:lnTo>
                  <a:lnTo>
                    <a:pt x="179781" y="38747"/>
                  </a:lnTo>
                  <a:lnTo>
                    <a:pt x="192951" y="32461"/>
                  </a:lnTo>
                  <a:lnTo>
                    <a:pt x="203885" y="32105"/>
                  </a:lnTo>
                  <a:lnTo>
                    <a:pt x="206705" y="38455"/>
                  </a:lnTo>
                  <a:lnTo>
                    <a:pt x="206705" y="92075"/>
                  </a:lnTo>
                  <a:lnTo>
                    <a:pt x="217995" y="92075"/>
                  </a:lnTo>
                  <a:lnTo>
                    <a:pt x="218059" y="69570"/>
                  </a:lnTo>
                  <a:lnTo>
                    <a:pt x="218262" y="47002"/>
                  </a:lnTo>
                  <a:close/>
                </a:path>
                <a:path w="541654" h="93979">
                  <a:moveTo>
                    <a:pt x="260324" y="83248"/>
                  </a:moveTo>
                  <a:lnTo>
                    <a:pt x="253263" y="85725"/>
                  </a:lnTo>
                  <a:lnTo>
                    <a:pt x="246214" y="83959"/>
                  </a:lnTo>
                  <a:lnTo>
                    <a:pt x="246913" y="75488"/>
                  </a:lnTo>
                  <a:lnTo>
                    <a:pt x="246913" y="33159"/>
                  </a:lnTo>
                  <a:lnTo>
                    <a:pt x="259257" y="33159"/>
                  </a:lnTo>
                  <a:lnTo>
                    <a:pt x="259257" y="25044"/>
                  </a:lnTo>
                  <a:lnTo>
                    <a:pt x="246913" y="25044"/>
                  </a:lnTo>
                  <a:lnTo>
                    <a:pt x="246913" y="9880"/>
                  </a:lnTo>
                  <a:lnTo>
                    <a:pt x="239509" y="9880"/>
                  </a:lnTo>
                  <a:lnTo>
                    <a:pt x="236334" y="25044"/>
                  </a:lnTo>
                  <a:lnTo>
                    <a:pt x="227863" y="25044"/>
                  </a:lnTo>
                  <a:lnTo>
                    <a:pt x="227863" y="33159"/>
                  </a:lnTo>
                  <a:lnTo>
                    <a:pt x="235623" y="33159"/>
                  </a:lnTo>
                  <a:lnTo>
                    <a:pt x="235623" y="77965"/>
                  </a:lnTo>
                  <a:lnTo>
                    <a:pt x="237845" y="87147"/>
                  </a:lnTo>
                  <a:lnTo>
                    <a:pt x="243611" y="91986"/>
                  </a:lnTo>
                  <a:lnTo>
                    <a:pt x="251548" y="93243"/>
                  </a:lnTo>
                  <a:lnTo>
                    <a:pt x="260324" y="91719"/>
                  </a:lnTo>
                  <a:lnTo>
                    <a:pt x="260324" y="83248"/>
                  </a:lnTo>
                  <a:close/>
                </a:path>
                <a:path w="541654" h="93979">
                  <a:moveTo>
                    <a:pt x="281127" y="25044"/>
                  </a:moveTo>
                  <a:lnTo>
                    <a:pt x="269849" y="25044"/>
                  </a:lnTo>
                  <a:lnTo>
                    <a:pt x="269849" y="92075"/>
                  </a:lnTo>
                  <a:lnTo>
                    <a:pt x="281127" y="92075"/>
                  </a:lnTo>
                  <a:lnTo>
                    <a:pt x="281127" y="25044"/>
                  </a:lnTo>
                  <a:close/>
                </a:path>
                <a:path w="541654" h="93979">
                  <a:moveTo>
                    <a:pt x="281127" y="0"/>
                  </a:moveTo>
                  <a:lnTo>
                    <a:pt x="269849" y="0"/>
                  </a:lnTo>
                  <a:lnTo>
                    <a:pt x="269849" y="10591"/>
                  </a:lnTo>
                  <a:lnTo>
                    <a:pt x="281127" y="10591"/>
                  </a:lnTo>
                  <a:lnTo>
                    <a:pt x="281127" y="0"/>
                  </a:lnTo>
                  <a:close/>
                </a:path>
                <a:path w="541654" h="93979">
                  <a:moveTo>
                    <a:pt x="351942" y="47002"/>
                  </a:moveTo>
                  <a:lnTo>
                    <a:pt x="346722" y="29870"/>
                  </a:lnTo>
                  <a:lnTo>
                    <a:pt x="330517" y="23634"/>
                  </a:lnTo>
                  <a:lnTo>
                    <a:pt x="319227" y="23990"/>
                  </a:lnTo>
                  <a:lnTo>
                    <a:pt x="312877" y="28575"/>
                  </a:lnTo>
                  <a:lnTo>
                    <a:pt x="308991" y="36334"/>
                  </a:lnTo>
                  <a:lnTo>
                    <a:pt x="307936" y="33515"/>
                  </a:lnTo>
                  <a:lnTo>
                    <a:pt x="308648" y="28575"/>
                  </a:lnTo>
                  <a:lnTo>
                    <a:pt x="308292" y="25044"/>
                  </a:lnTo>
                  <a:lnTo>
                    <a:pt x="297713" y="25044"/>
                  </a:lnTo>
                  <a:lnTo>
                    <a:pt x="298056" y="92075"/>
                  </a:lnTo>
                  <a:lnTo>
                    <a:pt x="309346" y="92075"/>
                  </a:lnTo>
                  <a:lnTo>
                    <a:pt x="309219" y="72885"/>
                  </a:lnTo>
                  <a:lnTo>
                    <a:pt x="309130" y="53670"/>
                  </a:lnTo>
                  <a:lnTo>
                    <a:pt x="313461" y="38747"/>
                  </a:lnTo>
                  <a:lnTo>
                    <a:pt x="326631" y="32461"/>
                  </a:lnTo>
                  <a:lnTo>
                    <a:pt x="337566" y="32105"/>
                  </a:lnTo>
                  <a:lnTo>
                    <a:pt x="340385" y="38455"/>
                  </a:lnTo>
                  <a:lnTo>
                    <a:pt x="340385" y="92075"/>
                  </a:lnTo>
                  <a:lnTo>
                    <a:pt x="351675" y="92075"/>
                  </a:lnTo>
                  <a:lnTo>
                    <a:pt x="351739" y="69570"/>
                  </a:lnTo>
                  <a:lnTo>
                    <a:pt x="351942" y="47002"/>
                  </a:lnTo>
                  <a:close/>
                </a:path>
                <a:path w="541654" h="93979">
                  <a:moveTo>
                    <a:pt x="421868" y="92075"/>
                  </a:moveTo>
                  <a:lnTo>
                    <a:pt x="421513" y="25044"/>
                  </a:lnTo>
                  <a:lnTo>
                    <a:pt x="410578" y="25044"/>
                  </a:lnTo>
                  <a:lnTo>
                    <a:pt x="410654" y="44386"/>
                  </a:lnTo>
                  <a:lnTo>
                    <a:pt x="410629" y="63588"/>
                  </a:lnTo>
                  <a:lnTo>
                    <a:pt x="406171" y="78422"/>
                  </a:lnTo>
                  <a:lnTo>
                    <a:pt x="392950" y="84658"/>
                  </a:lnTo>
                  <a:lnTo>
                    <a:pt x="381660" y="85013"/>
                  </a:lnTo>
                  <a:lnTo>
                    <a:pt x="379183" y="78308"/>
                  </a:lnTo>
                  <a:lnTo>
                    <a:pt x="379183" y="25044"/>
                  </a:lnTo>
                  <a:lnTo>
                    <a:pt x="367906" y="25044"/>
                  </a:lnTo>
                  <a:lnTo>
                    <a:pt x="367893" y="47548"/>
                  </a:lnTo>
                  <a:lnTo>
                    <a:pt x="367817" y="70116"/>
                  </a:lnTo>
                  <a:lnTo>
                    <a:pt x="373164" y="87249"/>
                  </a:lnTo>
                  <a:lnTo>
                    <a:pt x="389420" y="93484"/>
                  </a:lnTo>
                  <a:lnTo>
                    <a:pt x="400710" y="93129"/>
                  </a:lnTo>
                  <a:lnTo>
                    <a:pt x="406704" y="88188"/>
                  </a:lnTo>
                  <a:lnTo>
                    <a:pt x="410578" y="80429"/>
                  </a:lnTo>
                  <a:lnTo>
                    <a:pt x="411645" y="83248"/>
                  </a:lnTo>
                  <a:lnTo>
                    <a:pt x="410933" y="88544"/>
                  </a:lnTo>
                  <a:lnTo>
                    <a:pt x="411289" y="92075"/>
                  </a:lnTo>
                  <a:lnTo>
                    <a:pt x="421868" y="92075"/>
                  </a:lnTo>
                  <a:close/>
                </a:path>
                <a:path w="541654" h="93979">
                  <a:moveTo>
                    <a:pt x="495236" y="61023"/>
                  </a:moveTo>
                  <a:lnTo>
                    <a:pt x="494550" y="52209"/>
                  </a:lnTo>
                  <a:lnTo>
                    <a:pt x="494030" y="45656"/>
                  </a:lnTo>
                  <a:lnTo>
                    <a:pt x="489026" y="33870"/>
                  </a:lnTo>
                  <a:lnTo>
                    <a:pt x="487768" y="32854"/>
                  </a:lnTo>
                  <a:lnTo>
                    <a:pt x="483946" y="29756"/>
                  </a:lnTo>
                  <a:lnTo>
                    <a:pt x="483946" y="52209"/>
                  </a:lnTo>
                  <a:lnTo>
                    <a:pt x="447624" y="52209"/>
                  </a:lnTo>
                  <a:lnTo>
                    <a:pt x="447624" y="48336"/>
                  </a:lnTo>
                  <a:lnTo>
                    <a:pt x="448678" y="44805"/>
                  </a:lnTo>
                  <a:lnTo>
                    <a:pt x="483946" y="52209"/>
                  </a:lnTo>
                  <a:lnTo>
                    <a:pt x="483946" y="29756"/>
                  </a:lnTo>
                  <a:lnTo>
                    <a:pt x="479717" y="26301"/>
                  </a:lnTo>
                  <a:lnTo>
                    <a:pt x="465607" y="23634"/>
                  </a:lnTo>
                  <a:lnTo>
                    <a:pt x="452196" y="26009"/>
                  </a:lnTo>
                  <a:lnTo>
                    <a:pt x="442950" y="32854"/>
                  </a:lnTo>
                  <a:lnTo>
                    <a:pt x="437527" y="43726"/>
                  </a:lnTo>
                  <a:lnTo>
                    <a:pt x="435622" y="58204"/>
                  </a:lnTo>
                  <a:lnTo>
                    <a:pt x="437400" y="73088"/>
                  </a:lnTo>
                  <a:lnTo>
                    <a:pt x="443166" y="84175"/>
                  </a:lnTo>
                  <a:lnTo>
                    <a:pt x="452843" y="91097"/>
                  </a:lnTo>
                  <a:lnTo>
                    <a:pt x="466318" y="93484"/>
                  </a:lnTo>
                  <a:lnTo>
                    <a:pt x="475970" y="92392"/>
                  </a:lnTo>
                  <a:lnTo>
                    <a:pt x="483730" y="89242"/>
                  </a:lnTo>
                  <a:lnTo>
                    <a:pt x="488276" y="85369"/>
                  </a:lnTo>
                  <a:lnTo>
                    <a:pt x="489572" y="84251"/>
                  </a:lnTo>
                  <a:lnTo>
                    <a:pt x="493471" y="77609"/>
                  </a:lnTo>
                  <a:lnTo>
                    <a:pt x="483603" y="74790"/>
                  </a:lnTo>
                  <a:lnTo>
                    <a:pt x="481482" y="80784"/>
                  </a:lnTo>
                  <a:lnTo>
                    <a:pt x="475488" y="85369"/>
                  </a:lnTo>
                  <a:lnTo>
                    <a:pt x="447624" y="61023"/>
                  </a:lnTo>
                  <a:lnTo>
                    <a:pt x="495236" y="61023"/>
                  </a:lnTo>
                  <a:close/>
                </a:path>
                <a:path w="541654" h="93979">
                  <a:moveTo>
                    <a:pt x="541096" y="24345"/>
                  </a:moveTo>
                  <a:lnTo>
                    <a:pt x="532980" y="24079"/>
                  </a:lnTo>
                  <a:lnTo>
                    <a:pt x="527024" y="26949"/>
                  </a:lnTo>
                  <a:lnTo>
                    <a:pt x="522986" y="32131"/>
                  </a:lnTo>
                  <a:lnTo>
                    <a:pt x="520636" y="38811"/>
                  </a:lnTo>
                  <a:lnTo>
                    <a:pt x="519582" y="35280"/>
                  </a:lnTo>
                  <a:lnTo>
                    <a:pt x="520280" y="29286"/>
                  </a:lnTo>
                  <a:lnTo>
                    <a:pt x="519925" y="25044"/>
                  </a:lnTo>
                  <a:lnTo>
                    <a:pt x="509346" y="25044"/>
                  </a:lnTo>
                  <a:lnTo>
                    <a:pt x="509701" y="92075"/>
                  </a:lnTo>
                  <a:lnTo>
                    <a:pt x="520992" y="92075"/>
                  </a:lnTo>
                  <a:lnTo>
                    <a:pt x="520852" y="71577"/>
                  </a:lnTo>
                  <a:lnTo>
                    <a:pt x="521246" y="51676"/>
                  </a:lnTo>
                  <a:lnTo>
                    <a:pt x="526542" y="37604"/>
                  </a:lnTo>
                  <a:lnTo>
                    <a:pt x="541096" y="34569"/>
                  </a:lnTo>
                  <a:lnTo>
                    <a:pt x="541096" y="243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C7A99D76-688C-D9E5-38D6-5EA9639FD69D}"/>
              </a:ext>
            </a:extLst>
          </p:cNvPr>
          <p:cNvSpPr txBox="1"/>
          <p:nvPr/>
        </p:nvSpPr>
        <p:spPr>
          <a:xfrm>
            <a:off x="3510445" y="3347363"/>
            <a:ext cx="36598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5000" dirty="0">
                <a:solidFill>
                  <a:srgbClr val="333333"/>
                </a:solidFill>
                <a:effectLst/>
              </a:rPr>
              <a:t>Classement</a:t>
            </a:r>
            <a:endParaRPr lang="fr-BE" sz="5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4550" y="577850"/>
            <a:ext cx="8286750" cy="6003925"/>
            <a:chOff x="642937" y="637222"/>
            <a:chExt cx="8286750" cy="6003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937" y="637222"/>
              <a:ext cx="8286749" cy="6003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8769" y="1737360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72425" y="1731645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733805" y="407479"/>
                  </a:moveTo>
                  <a:lnTo>
                    <a:pt x="81724" y="407479"/>
                  </a:lnTo>
                  <a:lnTo>
                    <a:pt x="49908" y="401059"/>
                  </a:lnTo>
                  <a:lnTo>
                    <a:pt x="23931" y="383547"/>
                  </a:lnTo>
                  <a:lnTo>
                    <a:pt x="6420" y="357571"/>
                  </a:lnTo>
                  <a:lnTo>
                    <a:pt x="0" y="325754"/>
                  </a:lnTo>
                  <a:lnTo>
                    <a:pt x="0" y="81724"/>
                  </a:lnTo>
                  <a:lnTo>
                    <a:pt x="6420" y="49908"/>
                  </a:lnTo>
                  <a:lnTo>
                    <a:pt x="23931" y="23931"/>
                  </a:lnTo>
                  <a:lnTo>
                    <a:pt x="49908" y="6420"/>
                  </a:lnTo>
                  <a:lnTo>
                    <a:pt x="81724" y="0"/>
                  </a:lnTo>
                  <a:lnTo>
                    <a:pt x="733805" y="0"/>
                  </a:lnTo>
                  <a:lnTo>
                    <a:pt x="765622" y="6420"/>
                  </a:lnTo>
                  <a:lnTo>
                    <a:pt x="791598" y="23931"/>
                  </a:lnTo>
                  <a:lnTo>
                    <a:pt x="809110" y="49908"/>
                  </a:lnTo>
                  <a:lnTo>
                    <a:pt x="815530" y="81724"/>
                  </a:lnTo>
                  <a:lnTo>
                    <a:pt x="815530" y="325754"/>
                  </a:lnTo>
                  <a:lnTo>
                    <a:pt x="809110" y="357571"/>
                  </a:lnTo>
                  <a:lnTo>
                    <a:pt x="791598" y="383547"/>
                  </a:lnTo>
                  <a:lnTo>
                    <a:pt x="765622" y="401059"/>
                  </a:lnTo>
                  <a:lnTo>
                    <a:pt x="733805" y="407479"/>
                  </a:lnTo>
                  <a:close/>
                </a:path>
              </a:pathLst>
            </a:custGeom>
            <a:solidFill>
              <a:srgbClr val="B7F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72425" y="1731645"/>
              <a:ext cx="815975" cy="407670"/>
            </a:xfrm>
            <a:custGeom>
              <a:avLst/>
              <a:gdLst/>
              <a:ahLst/>
              <a:cxnLst/>
              <a:rect l="l" t="t" r="r" b="b"/>
              <a:pathLst>
                <a:path w="815975" h="407669">
                  <a:moveTo>
                    <a:pt x="81724" y="0"/>
                  </a:moveTo>
                  <a:lnTo>
                    <a:pt x="49908" y="6420"/>
                  </a:lnTo>
                  <a:lnTo>
                    <a:pt x="23931" y="23931"/>
                  </a:lnTo>
                  <a:lnTo>
                    <a:pt x="6420" y="49908"/>
                  </a:lnTo>
                  <a:lnTo>
                    <a:pt x="0" y="81724"/>
                  </a:lnTo>
                  <a:lnTo>
                    <a:pt x="0" y="325754"/>
                  </a:lnTo>
                  <a:lnTo>
                    <a:pt x="6420" y="357571"/>
                  </a:lnTo>
                  <a:lnTo>
                    <a:pt x="23931" y="383547"/>
                  </a:lnTo>
                  <a:lnTo>
                    <a:pt x="49908" y="401059"/>
                  </a:lnTo>
                  <a:lnTo>
                    <a:pt x="81724" y="407479"/>
                  </a:lnTo>
                  <a:lnTo>
                    <a:pt x="733805" y="407479"/>
                  </a:lnTo>
                  <a:lnTo>
                    <a:pt x="765622" y="401059"/>
                  </a:lnTo>
                  <a:lnTo>
                    <a:pt x="791598" y="383547"/>
                  </a:lnTo>
                  <a:lnTo>
                    <a:pt x="809110" y="357571"/>
                  </a:lnTo>
                  <a:lnTo>
                    <a:pt x="815530" y="325754"/>
                  </a:lnTo>
                  <a:lnTo>
                    <a:pt x="815530" y="81724"/>
                  </a:lnTo>
                  <a:lnTo>
                    <a:pt x="809110" y="49908"/>
                  </a:lnTo>
                  <a:lnTo>
                    <a:pt x="791598" y="23931"/>
                  </a:lnTo>
                  <a:lnTo>
                    <a:pt x="765622" y="6420"/>
                  </a:lnTo>
                  <a:lnTo>
                    <a:pt x="733805" y="0"/>
                  </a:lnTo>
                  <a:lnTo>
                    <a:pt x="81724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3921" y="1869287"/>
              <a:ext cx="756920" cy="95250"/>
            </a:xfrm>
            <a:custGeom>
              <a:avLst/>
              <a:gdLst/>
              <a:ahLst/>
              <a:cxnLst/>
              <a:rect l="l" t="t" r="r" b="b"/>
              <a:pathLst>
                <a:path w="756920" h="95250">
                  <a:moveTo>
                    <a:pt x="75133" y="49034"/>
                  </a:moveTo>
                  <a:lnTo>
                    <a:pt x="69697" y="24993"/>
                  </a:lnTo>
                  <a:lnTo>
                    <a:pt x="63144" y="19519"/>
                  </a:lnTo>
                  <a:lnTo>
                    <a:pt x="63144" y="49034"/>
                  </a:lnTo>
                  <a:lnTo>
                    <a:pt x="59512" y="67233"/>
                  </a:lnTo>
                  <a:lnTo>
                    <a:pt x="49161" y="78536"/>
                  </a:lnTo>
                  <a:lnTo>
                    <a:pt x="32931" y="83807"/>
                  </a:lnTo>
                  <a:lnTo>
                    <a:pt x="11645" y="83959"/>
                  </a:lnTo>
                  <a:lnTo>
                    <a:pt x="11645" y="15519"/>
                  </a:lnTo>
                  <a:lnTo>
                    <a:pt x="32486" y="15748"/>
                  </a:lnTo>
                  <a:lnTo>
                    <a:pt x="48768" y="20510"/>
                  </a:lnTo>
                  <a:lnTo>
                    <a:pt x="59359" y="31153"/>
                  </a:lnTo>
                  <a:lnTo>
                    <a:pt x="63144" y="49034"/>
                  </a:lnTo>
                  <a:lnTo>
                    <a:pt x="63144" y="19519"/>
                  </a:lnTo>
                  <a:lnTo>
                    <a:pt x="58369" y="15519"/>
                  </a:lnTo>
                  <a:lnTo>
                    <a:pt x="53568" y="11518"/>
                  </a:lnTo>
                  <a:lnTo>
                    <a:pt x="29451" y="6032"/>
                  </a:lnTo>
                  <a:lnTo>
                    <a:pt x="0" y="6007"/>
                  </a:lnTo>
                  <a:lnTo>
                    <a:pt x="0" y="93484"/>
                  </a:lnTo>
                  <a:lnTo>
                    <a:pt x="32448" y="93484"/>
                  </a:lnTo>
                  <a:lnTo>
                    <a:pt x="50584" y="90398"/>
                  </a:lnTo>
                  <a:lnTo>
                    <a:pt x="60172" y="83959"/>
                  </a:lnTo>
                  <a:lnTo>
                    <a:pt x="63715" y="81572"/>
                  </a:lnTo>
                  <a:lnTo>
                    <a:pt x="71882" y="67589"/>
                  </a:lnTo>
                  <a:lnTo>
                    <a:pt x="75133" y="49034"/>
                  </a:lnTo>
                  <a:close/>
                </a:path>
                <a:path w="756920" h="95250">
                  <a:moveTo>
                    <a:pt x="134391" y="0"/>
                  </a:moveTo>
                  <a:lnTo>
                    <a:pt x="121691" y="0"/>
                  </a:lnTo>
                  <a:lnTo>
                    <a:pt x="117817" y="6705"/>
                  </a:lnTo>
                  <a:lnTo>
                    <a:pt x="111112" y="10934"/>
                  </a:lnTo>
                  <a:lnTo>
                    <a:pt x="108292" y="19050"/>
                  </a:lnTo>
                  <a:lnTo>
                    <a:pt x="113931" y="19050"/>
                  </a:lnTo>
                  <a:lnTo>
                    <a:pt x="134391" y="1765"/>
                  </a:lnTo>
                  <a:lnTo>
                    <a:pt x="134391" y="0"/>
                  </a:lnTo>
                  <a:close/>
                </a:path>
                <a:path w="756920" h="95250">
                  <a:moveTo>
                    <a:pt x="145681" y="62433"/>
                  </a:moveTo>
                  <a:lnTo>
                    <a:pt x="144983" y="53619"/>
                  </a:lnTo>
                  <a:lnTo>
                    <a:pt x="144475" y="47066"/>
                  </a:lnTo>
                  <a:lnTo>
                    <a:pt x="139458" y="35280"/>
                  </a:lnTo>
                  <a:lnTo>
                    <a:pt x="138214" y="34264"/>
                  </a:lnTo>
                  <a:lnTo>
                    <a:pt x="134391" y="31165"/>
                  </a:lnTo>
                  <a:lnTo>
                    <a:pt x="134391" y="53619"/>
                  </a:lnTo>
                  <a:lnTo>
                    <a:pt x="98056" y="53619"/>
                  </a:lnTo>
                  <a:lnTo>
                    <a:pt x="98056" y="49745"/>
                  </a:lnTo>
                  <a:lnTo>
                    <a:pt x="99123" y="46215"/>
                  </a:lnTo>
                  <a:lnTo>
                    <a:pt x="100177" y="43738"/>
                  </a:lnTo>
                  <a:lnTo>
                    <a:pt x="108940" y="35013"/>
                  </a:lnTo>
                  <a:lnTo>
                    <a:pt x="120853" y="34264"/>
                  </a:lnTo>
                  <a:lnTo>
                    <a:pt x="130975" y="40716"/>
                  </a:lnTo>
                  <a:lnTo>
                    <a:pt x="134391" y="53619"/>
                  </a:lnTo>
                  <a:lnTo>
                    <a:pt x="134391" y="31165"/>
                  </a:lnTo>
                  <a:lnTo>
                    <a:pt x="130149" y="27711"/>
                  </a:lnTo>
                  <a:lnTo>
                    <a:pt x="116052" y="25044"/>
                  </a:lnTo>
                  <a:lnTo>
                    <a:pt x="102641" y="27419"/>
                  </a:lnTo>
                  <a:lnTo>
                    <a:pt x="93383" y="34264"/>
                  </a:lnTo>
                  <a:lnTo>
                    <a:pt x="87972" y="45135"/>
                  </a:lnTo>
                  <a:lnTo>
                    <a:pt x="86067" y="59613"/>
                  </a:lnTo>
                  <a:lnTo>
                    <a:pt x="87833" y="74498"/>
                  </a:lnTo>
                  <a:lnTo>
                    <a:pt x="93611" y="85585"/>
                  </a:lnTo>
                  <a:lnTo>
                    <a:pt x="103276" y="92506"/>
                  </a:lnTo>
                  <a:lnTo>
                    <a:pt x="116751" y="94894"/>
                  </a:lnTo>
                  <a:lnTo>
                    <a:pt x="126403" y="93802"/>
                  </a:lnTo>
                  <a:lnTo>
                    <a:pt x="134175" y="90652"/>
                  </a:lnTo>
                  <a:lnTo>
                    <a:pt x="138709" y="86779"/>
                  </a:lnTo>
                  <a:lnTo>
                    <a:pt x="140017" y="85661"/>
                  </a:lnTo>
                  <a:lnTo>
                    <a:pt x="143916" y="79019"/>
                  </a:lnTo>
                  <a:lnTo>
                    <a:pt x="134035" y="76200"/>
                  </a:lnTo>
                  <a:lnTo>
                    <a:pt x="131927" y="82194"/>
                  </a:lnTo>
                  <a:lnTo>
                    <a:pt x="125920" y="86779"/>
                  </a:lnTo>
                  <a:lnTo>
                    <a:pt x="98056" y="62433"/>
                  </a:lnTo>
                  <a:lnTo>
                    <a:pt x="145681" y="62433"/>
                  </a:lnTo>
                  <a:close/>
                </a:path>
                <a:path w="756920" h="95250">
                  <a:moveTo>
                    <a:pt x="211645" y="73367"/>
                  </a:moveTo>
                  <a:lnTo>
                    <a:pt x="200355" y="72669"/>
                  </a:lnTo>
                  <a:lnTo>
                    <a:pt x="199644" y="81127"/>
                  </a:lnTo>
                  <a:lnTo>
                    <a:pt x="193649" y="86067"/>
                  </a:lnTo>
                  <a:lnTo>
                    <a:pt x="185191" y="86067"/>
                  </a:lnTo>
                  <a:lnTo>
                    <a:pt x="176733" y="83921"/>
                  </a:lnTo>
                  <a:lnTo>
                    <a:pt x="171564" y="78130"/>
                  </a:lnTo>
                  <a:lnTo>
                    <a:pt x="168960" y="69697"/>
                  </a:lnTo>
                  <a:lnTo>
                    <a:pt x="168249" y="59613"/>
                  </a:lnTo>
                  <a:lnTo>
                    <a:pt x="168910" y="49644"/>
                  </a:lnTo>
                  <a:lnTo>
                    <a:pt x="171424" y="41452"/>
                  </a:lnTo>
                  <a:lnTo>
                    <a:pt x="176593" y="35902"/>
                  </a:lnTo>
                  <a:lnTo>
                    <a:pt x="185191" y="33870"/>
                  </a:lnTo>
                  <a:lnTo>
                    <a:pt x="194005" y="33870"/>
                  </a:lnTo>
                  <a:lnTo>
                    <a:pt x="198234" y="38811"/>
                  </a:lnTo>
                  <a:lnTo>
                    <a:pt x="199644" y="46215"/>
                  </a:lnTo>
                  <a:lnTo>
                    <a:pt x="210934" y="45148"/>
                  </a:lnTo>
                  <a:lnTo>
                    <a:pt x="210223" y="42329"/>
                  </a:lnTo>
                  <a:lnTo>
                    <a:pt x="209880" y="39865"/>
                  </a:lnTo>
                  <a:lnTo>
                    <a:pt x="208470" y="37388"/>
                  </a:lnTo>
                  <a:lnTo>
                    <a:pt x="193027" y="26339"/>
                  </a:lnTo>
                  <a:lnTo>
                    <a:pt x="175133" y="27520"/>
                  </a:lnTo>
                  <a:lnTo>
                    <a:pt x="160947" y="39281"/>
                  </a:lnTo>
                  <a:lnTo>
                    <a:pt x="156616" y="59969"/>
                  </a:lnTo>
                  <a:lnTo>
                    <a:pt x="159105" y="74053"/>
                  </a:lnTo>
                  <a:lnTo>
                    <a:pt x="164071" y="85102"/>
                  </a:lnTo>
                  <a:lnTo>
                    <a:pt x="172542" y="92303"/>
                  </a:lnTo>
                  <a:lnTo>
                    <a:pt x="185534" y="94894"/>
                  </a:lnTo>
                  <a:lnTo>
                    <a:pt x="195719" y="93357"/>
                  </a:lnTo>
                  <a:lnTo>
                    <a:pt x="203479" y="89027"/>
                  </a:lnTo>
                  <a:lnTo>
                    <a:pt x="208800" y="82245"/>
                  </a:lnTo>
                  <a:lnTo>
                    <a:pt x="211645" y="73367"/>
                  </a:lnTo>
                  <a:close/>
                </a:path>
                <a:path w="756920" h="95250">
                  <a:moveTo>
                    <a:pt x="280073" y="59969"/>
                  </a:moveTo>
                  <a:lnTo>
                    <a:pt x="278460" y="45237"/>
                  </a:lnTo>
                  <a:lnTo>
                    <a:pt x="273278" y="34175"/>
                  </a:lnTo>
                  <a:lnTo>
                    <a:pt x="272389" y="33515"/>
                  </a:lnTo>
                  <a:lnTo>
                    <a:pt x="268427" y="30581"/>
                  </a:lnTo>
                  <a:lnTo>
                    <a:pt x="268427" y="59969"/>
                  </a:lnTo>
                  <a:lnTo>
                    <a:pt x="267690" y="70700"/>
                  </a:lnTo>
                  <a:lnTo>
                    <a:pt x="264896" y="79146"/>
                  </a:lnTo>
                  <a:lnTo>
                    <a:pt x="259207" y="84620"/>
                  </a:lnTo>
                  <a:lnTo>
                    <a:pt x="249732" y="86423"/>
                  </a:lnTo>
                  <a:lnTo>
                    <a:pt x="240817" y="84277"/>
                  </a:lnTo>
                  <a:lnTo>
                    <a:pt x="235318" y="78752"/>
                  </a:lnTo>
                  <a:lnTo>
                    <a:pt x="232524" y="70446"/>
                  </a:lnTo>
                  <a:lnTo>
                    <a:pt x="231749" y="59969"/>
                  </a:lnTo>
                  <a:lnTo>
                    <a:pt x="232537" y="49441"/>
                  </a:lnTo>
                  <a:lnTo>
                    <a:pt x="235407" y="41059"/>
                  </a:lnTo>
                  <a:lnTo>
                    <a:pt x="241122" y="35509"/>
                  </a:lnTo>
                  <a:lnTo>
                    <a:pt x="250444" y="33515"/>
                  </a:lnTo>
                  <a:lnTo>
                    <a:pt x="259651" y="35509"/>
                  </a:lnTo>
                  <a:lnTo>
                    <a:pt x="265125" y="41059"/>
                  </a:lnTo>
                  <a:lnTo>
                    <a:pt x="267754" y="49441"/>
                  </a:lnTo>
                  <a:lnTo>
                    <a:pt x="268427" y="59969"/>
                  </a:lnTo>
                  <a:lnTo>
                    <a:pt x="268427" y="30581"/>
                  </a:lnTo>
                  <a:lnTo>
                    <a:pt x="263994" y="27279"/>
                  </a:lnTo>
                  <a:lnTo>
                    <a:pt x="250088" y="25044"/>
                  </a:lnTo>
                  <a:lnTo>
                    <a:pt x="236918" y="27228"/>
                  </a:lnTo>
                  <a:lnTo>
                    <a:pt x="227558" y="33782"/>
                  </a:lnTo>
                  <a:lnTo>
                    <a:pt x="221957" y="44691"/>
                  </a:lnTo>
                  <a:lnTo>
                    <a:pt x="220103" y="59969"/>
                  </a:lnTo>
                  <a:lnTo>
                    <a:pt x="221957" y="74358"/>
                  </a:lnTo>
                  <a:lnTo>
                    <a:pt x="227253" y="85369"/>
                  </a:lnTo>
                  <a:lnTo>
                    <a:pt x="236372" y="92405"/>
                  </a:lnTo>
                  <a:lnTo>
                    <a:pt x="249732" y="94894"/>
                  </a:lnTo>
                  <a:lnTo>
                    <a:pt x="263309" y="92557"/>
                  </a:lnTo>
                  <a:lnTo>
                    <a:pt x="271907" y="86423"/>
                  </a:lnTo>
                  <a:lnTo>
                    <a:pt x="272834" y="85763"/>
                  </a:lnTo>
                  <a:lnTo>
                    <a:pt x="278409" y="74803"/>
                  </a:lnTo>
                  <a:lnTo>
                    <a:pt x="280073" y="59969"/>
                  </a:lnTo>
                  <a:close/>
                </a:path>
                <a:path w="756920" h="95250">
                  <a:moveTo>
                    <a:pt x="348056" y="48412"/>
                  </a:moveTo>
                  <a:lnTo>
                    <a:pt x="342836" y="31280"/>
                  </a:lnTo>
                  <a:lnTo>
                    <a:pt x="326631" y="25044"/>
                  </a:lnTo>
                  <a:lnTo>
                    <a:pt x="315341" y="25400"/>
                  </a:lnTo>
                  <a:lnTo>
                    <a:pt x="308991" y="29984"/>
                  </a:lnTo>
                  <a:lnTo>
                    <a:pt x="305117" y="37744"/>
                  </a:lnTo>
                  <a:lnTo>
                    <a:pt x="304050" y="34925"/>
                  </a:lnTo>
                  <a:lnTo>
                    <a:pt x="304761" y="29984"/>
                  </a:lnTo>
                  <a:lnTo>
                    <a:pt x="304406" y="26454"/>
                  </a:lnTo>
                  <a:lnTo>
                    <a:pt x="293827" y="26454"/>
                  </a:lnTo>
                  <a:lnTo>
                    <a:pt x="294182" y="93484"/>
                  </a:lnTo>
                  <a:lnTo>
                    <a:pt x="305460" y="93484"/>
                  </a:lnTo>
                  <a:lnTo>
                    <a:pt x="305333" y="74295"/>
                  </a:lnTo>
                  <a:lnTo>
                    <a:pt x="305244" y="55079"/>
                  </a:lnTo>
                  <a:lnTo>
                    <a:pt x="309587" y="40157"/>
                  </a:lnTo>
                  <a:lnTo>
                    <a:pt x="322745" y="33870"/>
                  </a:lnTo>
                  <a:lnTo>
                    <a:pt x="333679" y="33515"/>
                  </a:lnTo>
                  <a:lnTo>
                    <a:pt x="336511" y="39865"/>
                  </a:lnTo>
                  <a:lnTo>
                    <a:pt x="336511" y="93484"/>
                  </a:lnTo>
                  <a:lnTo>
                    <a:pt x="347789" y="93484"/>
                  </a:lnTo>
                  <a:lnTo>
                    <a:pt x="347865" y="70980"/>
                  </a:lnTo>
                  <a:lnTo>
                    <a:pt x="348056" y="48412"/>
                  </a:lnTo>
                  <a:close/>
                </a:path>
                <a:path w="756920" h="95250">
                  <a:moveTo>
                    <a:pt x="418604" y="48412"/>
                  </a:moveTo>
                  <a:lnTo>
                    <a:pt x="413385" y="31280"/>
                  </a:lnTo>
                  <a:lnTo>
                    <a:pt x="397179" y="25044"/>
                  </a:lnTo>
                  <a:lnTo>
                    <a:pt x="385889" y="25400"/>
                  </a:lnTo>
                  <a:lnTo>
                    <a:pt x="379539" y="29984"/>
                  </a:lnTo>
                  <a:lnTo>
                    <a:pt x="375653" y="37744"/>
                  </a:lnTo>
                  <a:lnTo>
                    <a:pt x="374599" y="34925"/>
                  </a:lnTo>
                  <a:lnTo>
                    <a:pt x="375310" y="29984"/>
                  </a:lnTo>
                  <a:lnTo>
                    <a:pt x="374954" y="26454"/>
                  </a:lnTo>
                  <a:lnTo>
                    <a:pt x="364375" y="26454"/>
                  </a:lnTo>
                  <a:lnTo>
                    <a:pt x="364718" y="93484"/>
                  </a:lnTo>
                  <a:lnTo>
                    <a:pt x="376008" y="93484"/>
                  </a:lnTo>
                  <a:lnTo>
                    <a:pt x="375881" y="74295"/>
                  </a:lnTo>
                  <a:lnTo>
                    <a:pt x="375793" y="55079"/>
                  </a:lnTo>
                  <a:lnTo>
                    <a:pt x="380123" y="40157"/>
                  </a:lnTo>
                  <a:lnTo>
                    <a:pt x="393293" y="33870"/>
                  </a:lnTo>
                  <a:lnTo>
                    <a:pt x="404228" y="33515"/>
                  </a:lnTo>
                  <a:lnTo>
                    <a:pt x="407047" y="39865"/>
                  </a:lnTo>
                  <a:lnTo>
                    <a:pt x="407047" y="93484"/>
                  </a:lnTo>
                  <a:lnTo>
                    <a:pt x="418338" y="93484"/>
                  </a:lnTo>
                  <a:lnTo>
                    <a:pt x="418401" y="70980"/>
                  </a:lnTo>
                  <a:lnTo>
                    <a:pt x="418604" y="48412"/>
                  </a:lnTo>
                  <a:close/>
                </a:path>
                <a:path w="756920" h="95250">
                  <a:moveTo>
                    <a:pt x="491350" y="62433"/>
                  </a:moveTo>
                  <a:lnTo>
                    <a:pt x="480072" y="31165"/>
                  </a:lnTo>
                  <a:lnTo>
                    <a:pt x="480072" y="53619"/>
                  </a:lnTo>
                  <a:lnTo>
                    <a:pt x="443738" y="53619"/>
                  </a:lnTo>
                  <a:lnTo>
                    <a:pt x="443738" y="49745"/>
                  </a:lnTo>
                  <a:lnTo>
                    <a:pt x="444792" y="46215"/>
                  </a:lnTo>
                  <a:lnTo>
                    <a:pt x="445858" y="43738"/>
                  </a:lnTo>
                  <a:lnTo>
                    <a:pt x="454621" y="35013"/>
                  </a:lnTo>
                  <a:lnTo>
                    <a:pt x="466534" y="34264"/>
                  </a:lnTo>
                  <a:lnTo>
                    <a:pt x="476656" y="40716"/>
                  </a:lnTo>
                  <a:lnTo>
                    <a:pt x="480072" y="53619"/>
                  </a:lnTo>
                  <a:lnTo>
                    <a:pt x="480072" y="31165"/>
                  </a:lnTo>
                  <a:lnTo>
                    <a:pt x="475830" y="27711"/>
                  </a:lnTo>
                  <a:lnTo>
                    <a:pt x="461721" y="25044"/>
                  </a:lnTo>
                  <a:lnTo>
                    <a:pt x="448310" y="27419"/>
                  </a:lnTo>
                  <a:lnTo>
                    <a:pt x="439064" y="34264"/>
                  </a:lnTo>
                  <a:lnTo>
                    <a:pt x="433654" y="45135"/>
                  </a:lnTo>
                  <a:lnTo>
                    <a:pt x="431749" y="59613"/>
                  </a:lnTo>
                  <a:lnTo>
                    <a:pt x="433514" y="74498"/>
                  </a:lnTo>
                  <a:lnTo>
                    <a:pt x="439280" y="85585"/>
                  </a:lnTo>
                  <a:lnTo>
                    <a:pt x="448957" y="92506"/>
                  </a:lnTo>
                  <a:lnTo>
                    <a:pt x="462432" y="94894"/>
                  </a:lnTo>
                  <a:lnTo>
                    <a:pt x="472084" y="93802"/>
                  </a:lnTo>
                  <a:lnTo>
                    <a:pt x="479844" y="90652"/>
                  </a:lnTo>
                  <a:lnTo>
                    <a:pt x="484390" y="86779"/>
                  </a:lnTo>
                  <a:lnTo>
                    <a:pt x="485698" y="85661"/>
                  </a:lnTo>
                  <a:lnTo>
                    <a:pt x="489585" y="79019"/>
                  </a:lnTo>
                  <a:lnTo>
                    <a:pt x="479717" y="76200"/>
                  </a:lnTo>
                  <a:lnTo>
                    <a:pt x="477596" y="82194"/>
                  </a:lnTo>
                  <a:lnTo>
                    <a:pt x="471601" y="86779"/>
                  </a:lnTo>
                  <a:lnTo>
                    <a:pt x="443738" y="62433"/>
                  </a:lnTo>
                  <a:lnTo>
                    <a:pt x="491350" y="62433"/>
                  </a:lnTo>
                  <a:close/>
                </a:path>
                <a:path w="756920" h="95250">
                  <a:moveTo>
                    <a:pt x="557314" y="73367"/>
                  </a:moveTo>
                  <a:lnTo>
                    <a:pt x="546023" y="72669"/>
                  </a:lnTo>
                  <a:lnTo>
                    <a:pt x="545325" y="81127"/>
                  </a:lnTo>
                  <a:lnTo>
                    <a:pt x="539330" y="86067"/>
                  </a:lnTo>
                  <a:lnTo>
                    <a:pt x="530860" y="86067"/>
                  </a:lnTo>
                  <a:lnTo>
                    <a:pt x="522414" y="83921"/>
                  </a:lnTo>
                  <a:lnTo>
                    <a:pt x="517232" y="78130"/>
                  </a:lnTo>
                  <a:lnTo>
                    <a:pt x="514642" y="69697"/>
                  </a:lnTo>
                  <a:lnTo>
                    <a:pt x="513930" y="59613"/>
                  </a:lnTo>
                  <a:lnTo>
                    <a:pt x="514591" y="49644"/>
                  </a:lnTo>
                  <a:lnTo>
                    <a:pt x="517105" y="41452"/>
                  </a:lnTo>
                  <a:lnTo>
                    <a:pt x="522262" y="35902"/>
                  </a:lnTo>
                  <a:lnTo>
                    <a:pt x="530860" y="33870"/>
                  </a:lnTo>
                  <a:lnTo>
                    <a:pt x="539673" y="33870"/>
                  </a:lnTo>
                  <a:lnTo>
                    <a:pt x="543915" y="38811"/>
                  </a:lnTo>
                  <a:lnTo>
                    <a:pt x="545325" y="46215"/>
                  </a:lnTo>
                  <a:lnTo>
                    <a:pt x="556615" y="45148"/>
                  </a:lnTo>
                  <a:lnTo>
                    <a:pt x="555904" y="42329"/>
                  </a:lnTo>
                  <a:lnTo>
                    <a:pt x="555548" y="39865"/>
                  </a:lnTo>
                  <a:lnTo>
                    <a:pt x="554139" y="37388"/>
                  </a:lnTo>
                  <a:lnTo>
                    <a:pt x="538695" y="26339"/>
                  </a:lnTo>
                  <a:lnTo>
                    <a:pt x="520801" y="27520"/>
                  </a:lnTo>
                  <a:lnTo>
                    <a:pt x="506615" y="39281"/>
                  </a:lnTo>
                  <a:lnTo>
                    <a:pt x="502285" y="59969"/>
                  </a:lnTo>
                  <a:lnTo>
                    <a:pt x="504774" y="74053"/>
                  </a:lnTo>
                  <a:lnTo>
                    <a:pt x="509739" y="85102"/>
                  </a:lnTo>
                  <a:lnTo>
                    <a:pt x="518210" y="92303"/>
                  </a:lnTo>
                  <a:lnTo>
                    <a:pt x="531215" y="94894"/>
                  </a:lnTo>
                  <a:lnTo>
                    <a:pt x="541388" y="93357"/>
                  </a:lnTo>
                  <a:lnTo>
                    <a:pt x="549160" y="89027"/>
                  </a:lnTo>
                  <a:lnTo>
                    <a:pt x="554482" y="82245"/>
                  </a:lnTo>
                  <a:lnTo>
                    <a:pt x="557314" y="73367"/>
                  </a:lnTo>
                  <a:close/>
                </a:path>
                <a:path w="756920" h="95250">
                  <a:moveTo>
                    <a:pt x="594702" y="84658"/>
                  </a:moveTo>
                  <a:lnTo>
                    <a:pt x="587654" y="87134"/>
                  </a:lnTo>
                  <a:lnTo>
                    <a:pt x="580593" y="85369"/>
                  </a:lnTo>
                  <a:lnTo>
                    <a:pt x="581304" y="76898"/>
                  </a:lnTo>
                  <a:lnTo>
                    <a:pt x="581304" y="34569"/>
                  </a:lnTo>
                  <a:lnTo>
                    <a:pt x="593648" y="34569"/>
                  </a:lnTo>
                  <a:lnTo>
                    <a:pt x="593648" y="26454"/>
                  </a:lnTo>
                  <a:lnTo>
                    <a:pt x="581304" y="26454"/>
                  </a:lnTo>
                  <a:lnTo>
                    <a:pt x="581304" y="11290"/>
                  </a:lnTo>
                  <a:lnTo>
                    <a:pt x="573887" y="11290"/>
                  </a:lnTo>
                  <a:lnTo>
                    <a:pt x="570725" y="26454"/>
                  </a:lnTo>
                  <a:lnTo>
                    <a:pt x="562254" y="26454"/>
                  </a:lnTo>
                  <a:lnTo>
                    <a:pt x="562254" y="34569"/>
                  </a:lnTo>
                  <a:lnTo>
                    <a:pt x="570014" y="34569"/>
                  </a:lnTo>
                  <a:lnTo>
                    <a:pt x="570014" y="79375"/>
                  </a:lnTo>
                  <a:lnTo>
                    <a:pt x="572236" y="88557"/>
                  </a:lnTo>
                  <a:lnTo>
                    <a:pt x="577989" y="93395"/>
                  </a:lnTo>
                  <a:lnTo>
                    <a:pt x="585939" y="94653"/>
                  </a:lnTo>
                  <a:lnTo>
                    <a:pt x="594702" y="93129"/>
                  </a:lnTo>
                  <a:lnTo>
                    <a:pt x="594702" y="84658"/>
                  </a:lnTo>
                  <a:close/>
                </a:path>
                <a:path w="756920" h="95250">
                  <a:moveTo>
                    <a:pt x="615518" y="26454"/>
                  </a:moveTo>
                  <a:lnTo>
                    <a:pt x="604227" y="26454"/>
                  </a:lnTo>
                  <a:lnTo>
                    <a:pt x="604227" y="93484"/>
                  </a:lnTo>
                  <a:lnTo>
                    <a:pt x="615518" y="93484"/>
                  </a:lnTo>
                  <a:lnTo>
                    <a:pt x="615518" y="26454"/>
                  </a:lnTo>
                  <a:close/>
                </a:path>
                <a:path w="756920" h="95250">
                  <a:moveTo>
                    <a:pt x="615518" y="1409"/>
                  </a:moveTo>
                  <a:lnTo>
                    <a:pt x="604227" y="1409"/>
                  </a:lnTo>
                  <a:lnTo>
                    <a:pt x="604227" y="12001"/>
                  </a:lnTo>
                  <a:lnTo>
                    <a:pt x="615518" y="12001"/>
                  </a:lnTo>
                  <a:lnTo>
                    <a:pt x="615518" y="1409"/>
                  </a:lnTo>
                  <a:close/>
                </a:path>
                <a:path w="756920" h="95250">
                  <a:moveTo>
                    <a:pt x="688886" y="59969"/>
                  </a:moveTo>
                  <a:lnTo>
                    <a:pt x="687273" y="45237"/>
                  </a:lnTo>
                  <a:lnTo>
                    <a:pt x="682091" y="34175"/>
                  </a:lnTo>
                  <a:lnTo>
                    <a:pt x="681202" y="33515"/>
                  </a:lnTo>
                  <a:lnTo>
                    <a:pt x="677240" y="30581"/>
                  </a:lnTo>
                  <a:lnTo>
                    <a:pt x="677240" y="59969"/>
                  </a:lnTo>
                  <a:lnTo>
                    <a:pt x="676503" y="70700"/>
                  </a:lnTo>
                  <a:lnTo>
                    <a:pt x="673722" y="79146"/>
                  </a:lnTo>
                  <a:lnTo>
                    <a:pt x="668020" y="84620"/>
                  </a:lnTo>
                  <a:lnTo>
                    <a:pt x="658545" y="86423"/>
                  </a:lnTo>
                  <a:lnTo>
                    <a:pt x="649643" y="84277"/>
                  </a:lnTo>
                  <a:lnTo>
                    <a:pt x="644131" y="78752"/>
                  </a:lnTo>
                  <a:lnTo>
                    <a:pt x="641337" y="70446"/>
                  </a:lnTo>
                  <a:lnTo>
                    <a:pt x="640562" y="59969"/>
                  </a:lnTo>
                  <a:lnTo>
                    <a:pt x="641350" y="49441"/>
                  </a:lnTo>
                  <a:lnTo>
                    <a:pt x="644220" y="41059"/>
                  </a:lnTo>
                  <a:lnTo>
                    <a:pt x="649935" y="35509"/>
                  </a:lnTo>
                  <a:lnTo>
                    <a:pt x="659257" y="33515"/>
                  </a:lnTo>
                  <a:lnTo>
                    <a:pt x="668464" y="35509"/>
                  </a:lnTo>
                  <a:lnTo>
                    <a:pt x="673938" y="41059"/>
                  </a:lnTo>
                  <a:lnTo>
                    <a:pt x="676567" y="49441"/>
                  </a:lnTo>
                  <a:lnTo>
                    <a:pt x="677240" y="59969"/>
                  </a:lnTo>
                  <a:lnTo>
                    <a:pt x="677240" y="30581"/>
                  </a:lnTo>
                  <a:lnTo>
                    <a:pt x="672807" y="27279"/>
                  </a:lnTo>
                  <a:lnTo>
                    <a:pt x="658901" y="25044"/>
                  </a:lnTo>
                  <a:lnTo>
                    <a:pt x="645731" y="27228"/>
                  </a:lnTo>
                  <a:lnTo>
                    <a:pt x="636371" y="33782"/>
                  </a:lnTo>
                  <a:lnTo>
                    <a:pt x="630770" y="44691"/>
                  </a:lnTo>
                  <a:lnTo>
                    <a:pt x="628916" y="59969"/>
                  </a:lnTo>
                  <a:lnTo>
                    <a:pt x="630770" y="74358"/>
                  </a:lnTo>
                  <a:lnTo>
                    <a:pt x="636066" y="85369"/>
                  </a:lnTo>
                  <a:lnTo>
                    <a:pt x="645185" y="92405"/>
                  </a:lnTo>
                  <a:lnTo>
                    <a:pt x="658545" y="94894"/>
                  </a:lnTo>
                  <a:lnTo>
                    <a:pt x="672122" y="92557"/>
                  </a:lnTo>
                  <a:lnTo>
                    <a:pt x="680720" y="86423"/>
                  </a:lnTo>
                  <a:lnTo>
                    <a:pt x="681647" y="85763"/>
                  </a:lnTo>
                  <a:lnTo>
                    <a:pt x="687222" y="74803"/>
                  </a:lnTo>
                  <a:lnTo>
                    <a:pt x="688886" y="59969"/>
                  </a:lnTo>
                  <a:close/>
                </a:path>
                <a:path w="756920" h="95250">
                  <a:moveTo>
                    <a:pt x="756869" y="48412"/>
                  </a:moveTo>
                  <a:lnTo>
                    <a:pt x="751649" y="31280"/>
                  </a:lnTo>
                  <a:lnTo>
                    <a:pt x="735444" y="25044"/>
                  </a:lnTo>
                  <a:lnTo>
                    <a:pt x="724154" y="25400"/>
                  </a:lnTo>
                  <a:lnTo>
                    <a:pt x="717804" y="29984"/>
                  </a:lnTo>
                  <a:lnTo>
                    <a:pt x="713930" y="37744"/>
                  </a:lnTo>
                  <a:lnTo>
                    <a:pt x="712863" y="34925"/>
                  </a:lnTo>
                  <a:lnTo>
                    <a:pt x="713574" y="29984"/>
                  </a:lnTo>
                  <a:lnTo>
                    <a:pt x="713219" y="26454"/>
                  </a:lnTo>
                  <a:lnTo>
                    <a:pt x="702640" y="26454"/>
                  </a:lnTo>
                  <a:lnTo>
                    <a:pt x="702995" y="93484"/>
                  </a:lnTo>
                  <a:lnTo>
                    <a:pt x="714286" y="93484"/>
                  </a:lnTo>
                  <a:lnTo>
                    <a:pt x="714159" y="74295"/>
                  </a:lnTo>
                  <a:lnTo>
                    <a:pt x="714057" y="55079"/>
                  </a:lnTo>
                  <a:lnTo>
                    <a:pt x="718400" y="40157"/>
                  </a:lnTo>
                  <a:lnTo>
                    <a:pt x="731558" y="33870"/>
                  </a:lnTo>
                  <a:lnTo>
                    <a:pt x="742492" y="33515"/>
                  </a:lnTo>
                  <a:lnTo>
                    <a:pt x="745324" y="39865"/>
                  </a:lnTo>
                  <a:lnTo>
                    <a:pt x="745324" y="93484"/>
                  </a:lnTo>
                  <a:lnTo>
                    <a:pt x="756602" y="93484"/>
                  </a:lnTo>
                  <a:lnTo>
                    <a:pt x="756678" y="70980"/>
                  </a:lnTo>
                  <a:lnTo>
                    <a:pt x="756869" y="4841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1785" y="2263140"/>
              <a:ext cx="831850" cy="310515"/>
            </a:xfrm>
            <a:custGeom>
              <a:avLst/>
              <a:gdLst/>
              <a:ahLst/>
              <a:cxnLst/>
              <a:rect l="l" t="t" r="r" b="b"/>
              <a:pathLst>
                <a:path w="831850" h="310514">
                  <a:moveTo>
                    <a:pt x="62293" y="0"/>
                  </a:moveTo>
                  <a:lnTo>
                    <a:pt x="38094" y="4911"/>
                  </a:lnTo>
                  <a:lnTo>
                    <a:pt x="18287" y="18287"/>
                  </a:lnTo>
                  <a:lnTo>
                    <a:pt x="4911" y="38094"/>
                  </a:lnTo>
                  <a:lnTo>
                    <a:pt x="0" y="62293"/>
                  </a:lnTo>
                  <a:lnTo>
                    <a:pt x="0" y="248602"/>
                  </a:lnTo>
                  <a:lnTo>
                    <a:pt x="4911" y="272712"/>
                  </a:lnTo>
                  <a:lnTo>
                    <a:pt x="18287" y="292322"/>
                  </a:lnTo>
                  <a:lnTo>
                    <a:pt x="38094" y="305502"/>
                  </a:lnTo>
                  <a:lnTo>
                    <a:pt x="62293" y="310324"/>
                  </a:lnTo>
                  <a:lnTo>
                    <a:pt x="769238" y="310324"/>
                  </a:lnTo>
                  <a:lnTo>
                    <a:pt x="793438" y="305502"/>
                  </a:lnTo>
                  <a:lnTo>
                    <a:pt x="813244" y="292322"/>
                  </a:lnTo>
                  <a:lnTo>
                    <a:pt x="826621" y="272712"/>
                  </a:lnTo>
                  <a:lnTo>
                    <a:pt x="831532" y="248602"/>
                  </a:lnTo>
                  <a:lnTo>
                    <a:pt x="831532" y="62293"/>
                  </a:lnTo>
                  <a:lnTo>
                    <a:pt x="826621" y="38094"/>
                  </a:lnTo>
                  <a:lnTo>
                    <a:pt x="813244" y="18287"/>
                  </a:lnTo>
                  <a:lnTo>
                    <a:pt x="793438" y="4911"/>
                  </a:lnTo>
                  <a:lnTo>
                    <a:pt x="769238" y="0"/>
                  </a:lnTo>
                  <a:lnTo>
                    <a:pt x="62293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2459" y="2353614"/>
              <a:ext cx="247969" cy="11710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446520" y="2263140"/>
              <a:ext cx="831850" cy="310515"/>
            </a:xfrm>
            <a:custGeom>
              <a:avLst/>
              <a:gdLst/>
              <a:ahLst/>
              <a:cxnLst/>
              <a:rect l="l" t="t" r="r" b="b"/>
              <a:pathLst>
                <a:path w="831850" h="310514">
                  <a:moveTo>
                    <a:pt x="62293" y="0"/>
                  </a:moveTo>
                  <a:lnTo>
                    <a:pt x="38094" y="4911"/>
                  </a:lnTo>
                  <a:lnTo>
                    <a:pt x="18287" y="18287"/>
                  </a:lnTo>
                  <a:lnTo>
                    <a:pt x="4911" y="38094"/>
                  </a:lnTo>
                  <a:lnTo>
                    <a:pt x="0" y="62293"/>
                  </a:lnTo>
                  <a:lnTo>
                    <a:pt x="0" y="248602"/>
                  </a:lnTo>
                  <a:lnTo>
                    <a:pt x="4911" y="272712"/>
                  </a:lnTo>
                  <a:lnTo>
                    <a:pt x="18287" y="292322"/>
                  </a:lnTo>
                  <a:lnTo>
                    <a:pt x="38094" y="305502"/>
                  </a:lnTo>
                  <a:lnTo>
                    <a:pt x="62293" y="310324"/>
                  </a:lnTo>
                  <a:lnTo>
                    <a:pt x="769238" y="310324"/>
                  </a:lnTo>
                  <a:lnTo>
                    <a:pt x="793438" y="305502"/>
                  </a:lnTo>
                  <a:lnTo>
                    <a:pt x="813244" y="292322"/>
                  </a:lnTo>
                  <a:lnTo>
                    <a:pt x="826621" y="272712"/>
                  </a:lnTo>
                  <a:lnTo>
                    <a:pt x="831532" y="248602"/>
                  </a:lnTo>
                  <a:lnTo>
                    <a:pt x="831532" y="62293"/>
                  </a:lnTo>
                  <a:lnTo>
                    <a:pt x="826621" y="38094"/>
                  </a:lnTo>
                  <a:lnTo>
                    <a:pt x="813244" y="18287"/>
                  </a:lnTo>
                  <a:lnTo>
                    <a:pt x="793438" y="4911"/>
                  </a:lnTo>
                  <a:lnTo>
                    <a:pt x="769238" y="0"/>
                  </a:lnTo>
                  <a:lnTo>
                    <a:pt x="62293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7936" y="2353614"/>
              <a:ext cx="263400" cy="934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5033" y="2353614"/>
              <a:ext cx="399642" cy="93473"/>
            </a:xfrm>
            <a:prstGeom prst="rect">
              <a:avLst/>
            </a:prstGeom>
          </p:spPr>
        </p:pic>
      </p:grp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90865"/>
              </p:ext>
            </p:extLst>
          </p:nvPr>
        </p:nvGraphicFramePr>
        <p:xfrm>
          <a:off x="1916113" y="2568099"/>
          <a:ext cx="3491864" cy="378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lnT w="28575">
                      <a:solidFill>
                        <a:srgbClr val="5D5D5D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lnT w="28575">
                      <a:solidFill>
                        <a:srgbClr val="5D5D5D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lnT w="28575">
                      <a:solidFill>
                        <a:srgbClr val="5D5D5D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lnB w="28575">
                      <a:solidFill>
                        <a:srgbClr val="5D5D5D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lnB w="28575">
                      <a:solidFill>
                        <a:srgbClr val="5D5D5D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lnB w="28575">
                      <a:solidFill>
                        <a:srgbClr val="5D5D5D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27294" y="2632678"/>
            <a:ext cx="100298" cy="7172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30563" y="2629821"/>
            <a:ext cx="335756" cy="7600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72571" y="2632536"/>
            <a:ext cx="259175" cy="73009"/>
          </a:xfrm>
          <a:prstGeom prst="rect">
            <a:avLst/>
          </a:prstGeom>
        </p:spPr>
      </p:pic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45503"/>
              </p:ext>
            </p:extLst>
          </p:nvPr>
        </p:nvGraphicFramePr>
        <p:xfrm>
          <a:off x="5596322" y="2568099"/>
          <a:ext cx="3291204" cy="37883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lnT w="28575">
                      <a:solidFill>
                        <a:srgbClr val="5D5D5D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lnT w="28575">
                      <a:solidFill>
                        <a:srgbClr val="5D5D5D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lnT w="28575">
                      <a:solidFill>
                        <a:srgbClr val="5D5D5D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lnB w="28575">
                      <a:solidFill>
                        <a:srgbClr val="5D5D5D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19050">
                      <a:solidFill>
                        <a:srgbClr val="5D5D5D"/>
                      </a:solidFill>
                      <a:prstDash val="solid"/>
                    </a:lnR>
                    <a:lnB w="28575">
                      <a:solidFill>
                        <a:srgbClr val="5D5D5D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5D5D5D"/>
                      </a:solidFill>
                      <a:prstDash val="solid"/>
                    </a:lnL>
                    <a:lnR w="38100">
                      <a:solidFill>
                        <a:srgbClr val="5D5D5D"/>
                      </a:solidFill>
                      <a:prstDash val="solid"/>
                    </a:lnR>
                    <a:lnB w="28575">
                      <a:solidFill>
                        <a:srgbClr val="5D5D5D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87752" y="2632678"/>
            <a:ext cx="100298" cy="7172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28155" y="2629821"/>
            <a:ext cx="335756" cy="760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87296" y="2632536"/>
            <a:ext cx="259175" cy="730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734" y="501650"/>
            <a:ext cx="9861232" cy="6357937"/>
            <a:chOff x="284321" y="572928"/>
            <a:chExt cx="9861232" cy="635793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321" y="572928"/>
              <a:ext cx="9861232" cy="63579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7337" y="2020728"/>
              <a:ext cx="407479" cy="407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8140" y="501650"/>
            <a:ext cx="9964420" cy="6358255"/>
            <a:chOff x="408622" y="322897"/>
            <a:chExt cx="9964420" cy="6358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622" y="322897"/>
              <a:ext cx="9964102" cy="63579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3084" y="1783080"/>
              <a:ext cx="407479" cy="4074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>
            <a:extLst>
              <a:ext uri="{FF2B5EF4-FFF2-40B4-BE49-F238E27FC236}">
                <a16:creationId xmlns:a16="http://schemas.microsoft.com/office/drawing/2014/main" id="{6912226E-A895-FCCC-2BBD-AF8D2E228E62}"/>
              </a:ext>
            </a:extLst>
          </p:cNvPr>
          <p:cNvSpPr txBox="1"/>
          <p:nvPr/>
        </p:nvSpPr>
        <p:spPr>
          <a:xfrm>
            <a:off x="1757845" y="3347363"/>
            <a:ext cx="716500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5000" dirty="0">
                <a:solidFill>
                  <a:srgbClr val="333333"/>
                </a:solidFill>
                <a:effectLst/>
              </a:rPr>
              <a:t>Inscription et Connexion </a:t>
            </a:r>
            <a:endParaRPr lang="fr-BE" sz="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6950" y="654050"/>
            <a:ext cx="8164448" cy="6037897"/>
            <a:chOff x="1020127" y="620077"/>
            <a:chExt cx="8164448" cy="603789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127" y="620077"/>
              <a:ext cx="8164448" cy="60378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516" y="1760220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13160" y="2423160"/>
              <a:ext cx="1133475" cy="746125"/>
            </a:xfrm>
            <a:custGeom>
              <a:avLst/>
              <a:gdLst/>
              <a:ahLst/>
              <a:cxnLst/>
              <a:rect l="l" t="t" r="r" b="b"/>
              <a:pathLst>
                <a:path w="1133475" h="74612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098994" y="0"/>
                  </a:lnTo>
                  <a:lnTo>
                    <a:pt x="1132186" y="28932"/>
                  </a:lnTo>
                  <a:lnTo>
                    <a:pt x="1133284" y="711517"/>
                  </a:lnTo>
                  <a:lnTo>
                    <a:pt x="1127596" y="731010"/>
                  </a:lnTo>
                  <a:lnTo>
                    <a:pt x="1115639" y="741021"/>
                  </a:lnTo>
                  <a:lnTo>
                    <a:pt x="1103789" y="744709"/>
                  </a:lnTo>
                  <a:lnTo>
                    <a:pt x="1098422" y="745235"/>
                  </a:lnTo>
                  <a:lnTo>
                    <a:pt x="34289" y="745807"/>
                  </a:lnTo>
                  <a:lnTo>
                    <a:pt x="14466" y="740119"/>
                  </a:lnTo>
                  <a:lnTo>
                    <a:pt x="4286" y="728162"/>
                  </a:lnTo>
                  <a:lnTo>
                    <a:pt x="535" y="716312"/>
                  </a:lnTo>
                  <a:lnTo>
                    <a:pt x="0" y="710945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82336" y="2544889"/>
              <a:ext cx="594360" cy="624205"/>
            </a:xfrm>
            <a:custGeom>
              <a:avLst/>
              <a:gdLst/>
              <a:ahLst/>
              <a:cxnLst/>
              <a:rect l="l" t="t" r="r" b="b"/>
              <a:pathLst>
                <a:path w="594360" h="624205">
                  <a:moveTo>
                    <a:pt x="594359" y="624077"/>
                  </a:moveTo>
                  <a:lnTo>
                    <a:pt x="0" y="624077"/>
                  </a:lnTo>
                  <a:lnTo>
                    <a:pt x="3892" y="575899"/>
                  </a:lnTo>
                  <a:lnTo>
                    <a:pt x="15160" y="530187"/>
                  </a:lnTo>
                  <a:lnTo>
                    <a:pt x="33191" y="487554"/>
                  </a:lnTo>
                  <a:lnTo>
                    <a:pt x="57369" y="448613"/>
                  </a:lnTo>
                  <a:lnTo>
                    <a:pt x="87082" y="413980"/>
                  </a:lnTo>
                  <a:lnTo>
                    <a:pt x="121715" y="384267"/>
                  </a:lnTo>
                  <a:lnTo>
                    <a:pt x="160656" y="360089"/>
                  </a:lnTo>
                  <a:lnTo>
                    <a:pt x="203289" y="342058"/>
                  </a:lnTo>
                  <a:lnTo>
                    <a:pt x="249001" y="330790"/>
                  </a:lnTo>
                  <a:lnTo>
                    <a:pt x="297179" y="326897"/>
                  </a:lnTo>
                  <a:lnTo>
                    <a:pt x="345496" y="330790"/>
                  </a:lnTo>
                  <a:lnTo>
                    <a:pt x="391290" y="342058"/>
                  </a:lnTo>
                  <a:lnTo>
                    <a:pt x="433955" y="360089"/>
                  </a:lnTo>
                  <a:lnTo>
                    <a:pt x="472891" y="384267"/>
                  </a:lnTo>
                  <a:lnTo>
                    <a:pt x="507491" y="413980"/>
                  </a:lnTo>
                  <a:lnTo>
                    <a:pt x="537155" y="448613"/>
                  </a:lnTo>
                  <a:lnTo>
                    <a:pt x="561277" y="487554"/>
                  </a:lnTo>
                  <a:lnTo>
                    <a:pt x="579254" y="530187"/>
                  </a:lnTo>
                  <a:lnTo>
                    <a:pt x="590482" y="575899"/>
                  </a:lnTo>
                  <a:lnTo>
                    <a:pt x="594359" y="624077"/>
                  </a:lnTo>
                  <a:close/>
                </a:path>
                <a:path w="594360" h="624205">
                  <a:moveTo>
                    <a:pt x="297179" y="297179"/>
                  </a:moveTo>
                  <a:lnTo>
                    <a:pt x="250344" y="289627"/>
                  </a:lnTo>
                  <a:lnTo>
                    <a:pt x="209571" y="268577"/>
                  </a:lnTo>
                  <a:lnTo>
                    <a:pt x="177357" y="236445"/>
                  </a:lnTo>
                  <a:lnTo>
                    <a:pt x="156197" y="195645"/>
                  </a:lnTo>
                  <a:lnTo>
                    <a:pt x="148589" y="148589"/>
                  </a:lnTo>
                  <a:lnTo>
                    <a:pt x="156197" y="101534"/>
                  </a:lnTo>
                  <a:lnTo>
                    <a:pt x="177357" y="60734"/>
                  </a:lnTo>
                  <a:lnTo>
                    <a:pt x="209571" y="28602"/>
                  </a:lnTo>
                  <a:lnTo>
                    <a:pt x="250344" y="7552"/>
                  </a:lnTo>
                  <a:lnTo>
                    <a:pt x="297179" y="0"/>
                  </a:lnTo>
                  <a:lnTo>
                    <a:pt x="344235" y="7552"/>
                  </a:lnTo>
                  <a:lnTo>
                    <a:pt x="385035" y="28602"/>
                  </a:lnTo>
                  <a:lnTo>
                    <a:pt x="417167" y="60734"/>
                  </a:lnTo>
                  <a:lnTo>
                    <a:pt x="438217" y="101534"/>
                  </a:lnTo>
                  <a:lnTo>
                    <a:pt x="445769" y="148589"/>
                  </a:lnTo>
                  <a:lnTo>
                    <a:pt x="438217" y="195645"/>
                  </a:lnTo>
                  <a:lnTo>
                    <a:pt x="417167" y="236445"/>
                  </a:lnTo>
                  <a:lnTo>
                    <a:pt x="385035" y="268577"/>
                  </a:lnTo>
                  <a:lnTo>
                    <a:pt x="344235" y="289627"/>
                  </a:lnTo>
                  <a:lnTo>
                    <a:pt x="297179" y="29717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82336" y="2544889"/>
              <a:ext cx="594360" cy="624205"/>
            </a:xfrm>
            <a:custGeom>
              <a:avLst/>
              <a:gdLst/>
              <a:ahLst/>
              <a:cxnLst/>
              <a:rect l="l" t="t" r="r" b="b"/>
              <a:pathLst>
                <a:path w="594360" h="624205">
                  <a:moveTo>
                    <a:pt x="0" y="624077"/>
                  </a:moveTo>
                  <a:lnTo>
                    <a:pt x="3892" y="575899"/>
                  </a:lnTo>
                  <a:lnTo>
                    <a:pt x="15160" y="530187"/>
                  </a:lnTo>
                  <a:lnTo>
                    <a:pt x="33191" y="487554"/>
                  </a:lnTo>
                  <a:lnTo>
                    <a:pt x="57369" y="448613"/>
                  </a:lnTo>
                  <a:lnTo>
                    <a:pt x="87082" y="413980"/>
                  </a:lnTo>
                  <a:lnTo>
                    <a:pt x="121715" y="384267"/>
                  </a:lnTo>
                  <a:lnTo>
                    <a:pt x="160656" y="360088"/>
                  </a:lnTo>
                  <a:lnTo>
                    <a:pt x="203289" y="342058"/>
                  </a:lnTo>
                  <a:lnTo>
                    <a:pt x="249001" y="330790"/>
                  </a:lnTo>
                  <a:lnTo>
                    <a:pt x="297179" y="326897"/>
                  </a:lnTo>
                  <a:lnTo>
                    <a:pt x="345496" y="330790"/>
                  </a:lnTo>
                  <a:lnTo>
                    <a:pt x="391290" y="342058"/>
                  </a:lnTo>
                  <a:lnTo>
                    <a:pt x="433955" y="360088"/>
                  </a:lnTo>
                  <a:lnTo>
                    <a:pt x="472891" y="384267"/>
                  </a:lnTo>
                  <a:lnTo>
                    <a:pt x="507491" y="413980"/>
                  </a:lnTo>
                  <a:lnTo>
                    <a:pt x="537155" y="448613"/>
                  </a:lnTo>
                  <a:lnTo>
                    <a:pt x="561276" y="487554"/>
                  </a:lnTo>
                  <a:lnTo>
                    <a:pt x="579254" y="530187"/>
                  </a:lnTo>
                  <a:lnTo>
                    <a:pt x="590482" y="575899"/>
                  </a:lnTo>
                  <a:lnTo>
                    <a:pt x="594359" y="624077"/>
                  </a:lnTo>
                  <a:lnTo>
                    <a:pt x="0" y="624077"/>
                  </a:lnTo>
                  <a:close/>
                </a:path>
                <a:path w="594360" h="624205">
                  <a:moveTo>
                    <a:pt x="445769" y="148589"/>
                  </a:moveTo>
                  <a:lnTo>
                    <a:pt x="438217" y="195645"/>
                  </a:lnTo>
                  <a:lnTo>
                    <a:pt x="417167" y="236445"/>
                  </a:lnTo>
                  <a:lnTo>
                    <a:pt x="385035" y="268577"/>
                  </a:lnTo>
                  <a:lnTo>
                    <a:pt x="344235" y="289627"/>
                  </a:lnTo>
                  <a:lnTo>
                    <a:pt x="297179" y="297179"/>
                  </a:lnTo>
                  <a:lnTo>
                    <a:pt x="250344" y="289627"/>
                  </a:lnTo>
                  <a:lnTo>
                    <a:pt x="209571" y="268577"/>
                  </a:lnTo>
                  <a:lnTo>
                    <a:pt x="177357" y="236445"/>
                  </a:lnTo>
                  <a:lnTo>
                    <a:pt x="156197" y="195645"/>
                  </a:lnTo>
                  <a:lnTo>
                    <a:pt x="148589" y="148589"/>
                  </a:lnTo>
                  <a:lnTo>
                    <a:pt x="156197" y="101534"/>
                  </a:lnTo>
                  <a:lnTo>
                    <a:pt x="177357" y="60734"/>
                  </a:lnTo>
                  <a:lnTo>
                    <a:pt x="209571" y="28602"/>
                  </a:lnTo>
                  <a:lnTo>
                    <a:pt x="250344" y="7552"/>
                  </a:lnTo>
                  <a:lnTo>
                    <a:pt x="297179" y="0"/>
                  </a:lnTo>
                  <a:lnTo>
                    <a:pt x="344235" y="7552"/>
                  </a:lnTo>
                  <a:lnTo>
                    <a:pt x="385035" y="28602"/>
                  </a:lnTo>
                  <a:lnTo>
                    <a:pt x="417167" y="60734"/>
                  </a:lnTo>
                  <a:lnTo>
                    <a:pt x="438217" y="101534"/>
                  </a:lnTo>
                  <a:lnTo>
                    <a:pt x="445769" y="1485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6816" y="3417570"/>
              <a:ext cx="2175510" cy="382270"/>
            </a:xfrm>
            <a:custGeom>
              <a:avLst/>
              <a:gdLst/>
              <a:ahLst/>
              <a:cxnLst/>
              <a:rect l="l" t="t" r="r" b="b"/>
              <a:pathLst>
                <a:path w="2175510" h="382270">
                  <a:moveTo>
                    <a:pt x="76580" y="0"/>
                  </a:move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0"/>
                  </a:lnTo>
                  <a:lnTo>
                    <a:pt x="0" y="305752"/>
                  </a:lnTo>
                  <a:lnTo>
                    <a:pt x="6018" y="335229"/>
                  </a:lnTo>
                  <a:lnTo>
                    <a:pt x="22431" y="359402"/>
                  </a:lnTo>
                  <a:lnTo>
                    <a:pt x="46773" y="375752"/>
                  </a:lnTo>
                  <a:lnTo>
                    <a:pt x="76580" y="381761"/>
                  </a:lnTo>
                  <a:lnTo>
                    <a:pt x="2098547" y="381761"/>
                  </a:lnTo>
                  <a:lnTo>
                    <a:pt x="2128355" y="375752"/>
                  </a:lnTo>
                  <a:lnTo>
                    <a:pt x="2152697" y="359402"/>
                  </a:lnTo>
                  <a:lnTo>
                    <a:pt x="2169110" y="335229"/>
                  </a:lnTo>
                  <a:lnTo>
                    <a:pt x="2175128" y="305752"/>
                  </a:lnTo>
                  <a:lnTo>
                    <a:pt x="2175128" y="76580"/>
                  </a:lnTo>
                  <a:lnTo>
                    <a:pt x="2169110" y="46773"/>
                  </a:lnTo>
                  <a:lnTo>
                    <a:pt x="2152697" y="22431"/>
                  </a:lnTo>
                  <a:lnTo>
                    <a:pt x="2128355" y="6018"/>
                  </a:lnTo>
                  <a:lnTo>
                    <a:pt x="2098547" y="0"/>
                  </a:lnTo>
                  <a:lnTo>
                    <a:pt x="76580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0650" y="3542334"/>
              <a:ext cx="414457" cy="938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58817" y="4320540"/>
              <a:ext cx="2175510" cy="382270"/>
            </a:xfrm>
            <a:custGeom>
              <a:avLst/>
              <a:gdLst/>
              <a:ahLst/>
              <a:cxnLst/>
              <a:rect l="l" t="t" r="r" b="b"/>
              <a:pathLst>
                <a:path w="2175510" h="382270">
                  <a:moveTo>
                    <a:pt x="76580" y="0"/>
                  </a:move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0"/>
                  </a:lnTo>
                  <a:lnTo>
                    <a:pt x="0" y="305752"/>
                  </a:lnTo>
                  <a:lnTo>
                    <a:pt x="6018" y="335229"/>
                  </a:lnTo>
                  <a:lnTo>
                    <a:pt x="22431" y="359402"/>
                  </a:lnTo>
                  <a:lnTo>
                    <a:pt x="46773" y="375752"/>
                  </a:lnTo>
                  <a:lnTo>
                    <a:pt x="76580" y="381761"/>
                  </a:lnTo>
                  <a:lnTo>
                    <a:pt x="2098547" y="381761"/>
                  </a:lnTo>
                  <a:lnTo>
                    <a:pt x="2128355" y="375752"/>
                  </a:lnTo>
                  <a:lnTo>
                    <a:pt x="2152697" y="359402"/>
                  </a:lnTo>
                  <a:lnTo>
                    <a:pt x="2169110" y="335229"/>
                  </a:lnTo>
                  <a:lnTo>
                    <a:pt x="2175128" y="305752"/>
                  </a:lnTo>
                  <a:lnTo>
                    <a:pt x="2175128" y="76580"/>
                  </a:lnTo>
                  <a:lnTo>
                    <a:pt x="2169110" y="46773"/>
                  </a:lnTo>
                  <a:lnTo>
                    <a:pt x="2152697" y="22431"/>
                  </a:lnTo>
                  <a:lnTo>
                    <a:pt x="2128355" y="6018"/>
                  </a:lnTo>
                  <a:lnTo>
                    <a:pt x="2098547" y="0"/>
                  </a:lnTo>
                  <a:lnTo>
                    <a:pt x="76580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6916" y="4449890"/>
              <a:ext cx="199645" cy="888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8513" y="4445304"/>
              <a:ext cx="130157" cy="934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7357" y="4468937"/>
              <a:ext cx="324864" cy="948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81193" y="5274945"/>
              <a:ext cx="741045" cy="281305"/>
            </a:xfrm>
            <a:custGeom>
              <a:avLst/>
              <a:gdLst/>
              <a:ahLst/>
              <a:cxnLst/>
              <a:rect l="l" t="t" r="r" b="b"/>
              <a:pathLst>
                <a:path w="741045" h="281304">
                  <a:moveTo>
                    <a:pt x="84581" y="0"/>
                  </a:moveTo>
                  <a:lnTo>
                    <a:pt x="51595" y="6625"/>
                  </a:lnTo>
                  <a:lnTo>
                    <a:pt x="24717" y="24717"/>
                  </a:lnTo>
                  <a:lnTo>
                    <a:pt x="6625" y="51595"/>
                  </a:lnTo>
                  <a:lnTo>
                    <a:pt x="0" y="84581"/>
                  </a:lnTo>
                  <a:lnTo>
                    <a:pt x="0" y="196595"/>
                  </a:lnTo>
                  <a:lnTo>
                    <a:pt x="6625" y="229582"/>
                  </a:lnTo>
                  <a:lnTo>
                    <a:pt x="24717" y="256460"/>
                  </a:lnTo>
                  <a:lnTo>
                    <a:pt x="51595" y="274552"/>
                  </a:lnTo>
                  <a:lnTo>
                    <a:pt x="84581" y="281177"/>
                  </a:lnTo>
                  <a:lnTo>
                    <a:pt x="656653" y="281177"/>
                  </a:lnTo>
                  <a:lnTo>
                    <a:pt x="689309" y="274552"/>
                  </a:lnTo>
                  <a:lnTo>
                    <a:pt x="716018" y="256460"/>
                  </a:lnTo>
                  <a:lnTo>
                    <a:pt x="734047" y="229582"/>
                  </a:lnTo>
                  <a:lnTo>
                    <a:pt x="740663" y="196595"/>
                  </a:lnTo>
                  <a:lnTo>
                    <a:pt x="740663" y="84581"/>
                  </a:lnTo>
                  <a:lnTo>
                    <a:pt x="734047" y="51595"/>
                  </a:lnTo>
                  <a:lnTo>
                    <a:pt x="716018" y="24717"/>
                  </a:lnTo>
                  <a:lnTo>
                    <a:pt x="689309" y="6625"/>
                  </a:lnTo>
                  <a:lnTo>
                    <a:pt x="656653" y="0"/>
                  </a:lnTo>
                  <a:lnTo>
                    <a:pt x="84581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0074" y="5351132"/>
              <a:ext cx="505109" cy="938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1104" y="4763452"/>
              <a:ext cx="2192273" cy="3989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246816" y="3869055"/>
              <a:ext cx="2175510" cy="382270"/>
            </a:xfrm>
            <a:custGeom>
              <a:avLst/>
              <a:gdLst/>
              <a:ahLst/>
              <a:cxnLst/>
              <a:rect l="l" t="t" r="r" b="b"/>
              <a:pathLst>
                <a:path w="2175510" h="382270">
                  <a:moveTo>
                    <a:pt x="76580" y="0"/>
                  </a:move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0"/>
                  </a:lnTo>
                  <a:lnTo>
                    <a:pt x="0" y="305752"/>
                  </a:lnTo>
                  <a:lnTo>
                    <a:pt x="6018" y="335229"/>
                  </a:lnTo>
                  <a:lnTo>
                    <a:pt x="22431" y="359402"/>
                  </a:lnTo>
                  <a:lnTo>
                    <a:pt x="46773" y="375752"/>
                  </a:lnTo>
                  <a:lnTo>
                    <a:pt x="76580" y="381761"/>
                  </a:lnTo>
                  <a:lnTo>
                    <a:pt x="2098547" y="381761"/>
                  </a:lnTo>
                  <a:lnTo>
                    <a:pt x="2128355" y="375752"/>
                  </a:lnTo>
                  <a:lnTo>
                    <a:pt x="2152697" y="359402"/>
                  </a:lnTo>
                  <a:lnTo>
                    <a:pt x="2169110" y="335229"/>
                  </a:lnTo>
                  <a:lnTo>
                    <a:pt x="2175128" y="305752"/>
                  </a:lnTo>
                  <a:lnTo>
                    <a:pt x="2175128" y="76580"/>
                  </a:lnTo>
                  <a:lnTo>
                    <a:pt x="2169110" y="46773"/>
                  </a:lnTo>
                  <a:lnTo>
                    <a:pt x="2152697" y="22431"/>
                  </a:lnTo>
                  <a:lnTo>
                    <a:pt x="2128355" y="6018"/>
                  </a:lnTo>
                  <a:lnTo>
                    <a:pt x="2098547" y="0"/>
                  </a:lnTo>
                  <a:lnTo>
                    <a:pt x="76580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87800" y="3993819"/>
              <a:ext cx="297703" cy="9347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60357" y="5772150"/>
              <a:ext cx="4948555" cy="682625"/>
            </a:xfrm>
            <a:custGeom>
              <a:avLst/>
              <a:gdLst/>
              <a:ahLst/>
              <a:cxnLst/>
              <a:rect l="l" t="t" r="r" b="b"/>
              <a:pathLst>
                <a:path w="4948555" h="682625">
                  <a:moveTo>
                    <a:pt x="34289" y="682370"/>
                  </a:moveTo>
                  <a:lnTo>
                    <a:pt x="14466" y="676682"/>
                  </a:lnTo>
                  <a:lnTo>
                    <a:pt x="4286" y="664725"/>
                  </a:lnTo>
                  <a:lnTo>
                    <a:pt x="535" y="652876"/>
                  </a:lnTo>
                  <a:lnTo>
                    <a:pt x="0" y="647509"/>
                  </a:lnTo>
                  <a:lnTo>
                    <a:pt x="0" y="34289"/>
                  </a:ln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4913756" y="0"/>
                  </a:lnTo>
                  <a:lnTo>
                    <a:pt x="4933580" y="5357"/>
                  </a:lnTo>
                  <a:lnTo>
                    <a:pt x="4943760" y="17144"/>
                  </a:lnTo>
                  <a:lnTo>
                    <a:pt x="4947511" y="28932"/>
                  </a:lnTo>
                  <a:lnTo>
                    <a:pt x="4948046" y="34289"/>
                  </a:lnTo>
                  <a:lnTo>
                    <a:pt x="4948046" y="648080"/>
                  </a:lnTo>
                  <a:lnTo>
                    <a:pt x="4919114" y="681272"/>
                  </a:lnTo>
                  <a:lnTo>
                    <a:pt x="34289" y="682370"/>
                  </a:lnTo>
                  <a:close/>
                </a:path>
              </a:pathLst>
            </a:custGeom>
            <a:solidFill>
              <a:srgbClr val="E71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0357" y="5772150"/>
              <a:ext cx="4948555" cy="682625"/>
            </a:xfrm>
            <a:custGeom>
              <a:avLst/>
              <a:gdLst/>
              <a:ahLst/>
              <a:cxnLst/>
              <a:rect l="l" t="t" r="r" b="b"/>
              <a:pathLst>
                <a:path w="4948555" h="68262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4913756" y="0"/>
                  </a:lnTo>
                  <a:lnTo>
                    <a:pt x="4933580" y="5357"/>
                  </a:lnTo>
                  <a:lnTo>
                    <a:pt x="4943760" y="17144"/>
                  </a:lnTo>
                  <a:lnTo>
                    <a:pt x="4947511" y="28932"/>
                  </a:lnTo>
                  <a:lnTo>
                    <a:pt x="4948046" y="34289"/>
                  </a:lnTo>
                  <a:lnTo>
                    <a:pt x="4948046" y="648080"/>
                  </a:lnTo>
                  <a:lnTo>
                    <a:pt x="4919114" y="681272"/>
                  </a:lnTo>
                  <a:lnTo>
                    <a:pt x="34289" y="682370"/>
                  </a:lnTo>
                  <a:lnTo>
                    <a:pt x="14466" y="676682"/>
                  </a:lnTo>
                  <a:lnTo>
                    <a:pt x="4286" y="664725"/>
                  </a:lnTo>
                  <a:lnTo>
                    <a:pt x="535" y="652876"/>
                  </a:lnTo>
                  <a:lnTo>
                    <a:pt x="0" y="647509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50956" y="5970473"/>
              <a:ext cx="156845" cy="199390"/>
            </a:xfrm>
            <a:custGeom>
              <a:avLst/>
              <a:gdLst/>
              <a:ahLst/>
              <a:cxnLst/>
              <a:rect l="l" t="t" r="r" b="b"/>
              <a:pathLst>
                <a:path w="156845" h="199389">
                  <a:moveTo>
                    <a:pt x="156794" y="177800"/>
                  </a:moveTo>
                  <a:lnTo>
                    <a:pt x="26530" y="177800"/>
                  </a:lnTo>
                  <a:lnTo>
                    <a:pt x="26530" y="107950"/>
                  </a:lnTo>
                  <a:lnTo>
                    <a:pt x="142328" y="107950"/>
                  </a:lnTo>
                  <a:lnTo>
                    <a:pt x="142328" y="86360"/>
                  </a:lnTo>
                  <a:lnTo>
                    <a:pt x="26530" y="86360"/>
                  </a:lnTo>
                  <a:lnTo>
                    <a:pt x="26530" y="22860"/>
                  </a:lnTo>
                  <a:lnTo>
                    <a:pt x="150368" y="22860"/>
                  </a:lnTo>
                  <a:lnTo>
                    <a:pt x="150368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86360"/>
                  </a:lnTo>
                  <a:lnTo>
                    <a:pt x="0" y="107950"/>
                  </a:lnTo>
                  <a:lnTo>
                    <a:pt x="0" y="177800"/>
                  </a:lnTo>
                  <a:lnTo>
                    <a:pt x="0" y="199390"/>
                  </a:lnTo>
                  <a:lnTo>
                    <a:pt x="156794" y="199390"/>
                  </a:lnTo>
                  <a:lnTo>
                    <a:pt x="156794" y="177800"/>
                  </a:lnTo>
                  <a:close/>
                </a:path>
              </a:pathLst>
            </a:custGeom>
            <a:solidFill>
              <a:srgbClr val="1F2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27864" y="6015218"/>
              <a:ext cx="126243" cy="1571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3055" y="6013861"/>
              <a:ext cx="130264" cy="2163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7442" y="6013861"/>
              <a:ext cx="286259" cy="15921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43001" y="6013861"/>
              <a:ext cx="135892" cy="1592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84745" y="6013861"/>
              <a:ext cx="135892" cy="1592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52802" y="6014854"/>
              <a:ext cx="72369" cy="15500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48490" y="6013861"/>
              <a:ext cx="224344" cy="15921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03281" y="6017078"/>
              <a:ext cx="123940" cy="1559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65818" y="6014854"/>
              <a:ext cx="72369" cy="1550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6950" y="654050"/>
            <a:ext cx="8166734" cy="6038215"/>
            <a:chOff x="1105852" y="620077"/>
            <a:chExt cx="8166734" cy="6038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5852" y="620077"/>
              <a:ext cx="8166734" cy="60378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1669" y="1760220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46344" y="2423160"/>
              <a:ext cx="1133475" cy="746125"/>
            </a:xfrm>
            <a:custGeom>
              <a:avLst/>
              <a:gdLst/>
              <a:ahLst/>
              <a:cxnLst/>
              <a:rect l="l" t="t" r="r" b="b"/>
              <a:pathLst>
                <a:path w="1133475" h="74612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098994" y="0"/>
                  </a:lnTo>
                  <a:lnTo>
                    <a:pt x="1132186" y="28932"/>
                  </a:lnTo>
                  <a:lnTo>
                    <a:pt x="1133284" y="711517"/>
                  </a:lnTo>
                  <a:lnTo>
                    <a:pt x="1127596" y="731010"/>
                  </a:lnTo>
                  <a:lnTo>
                    <a:pt x="1115639" y="741021"/>
                  </a:lnTo>
                  <a:lnTo>
                    <a:pt x="1103789" y="744709"/>
                  </a:lnTo>
                  <a:lnTo>
                    <a:pt x="1098422" y="745235"/>
                  </a:lnTo>
                  <a:lnTo>
                    <a:pt x="34289" y="745807"/>
                  </a:lnTo>
                  <a:lnTo>
                    <a:pt x="14466" y="740119"/>
                  </a:lnTo>
                  <a:lnTo>
                    <a:pt x="4286" y="728162"/>
                  </a:lnTo>
                  <a:lnTo>
                    <a:pt x="535" y="716312"/>
                  </a:lnTo>
                  <a:lnTo>
                    <a:pt x="0" y="710945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15521" y="2544889"/>
              <a:ext cx="594360" cy="624205"/>
            </a:xfrm>
            <a:custGeom>
              <a:avLst/>
              <a:gdLst/>
              <a:ahLst/>
              <a:cxnLst/>
              <a:rect l="l" t="t" r="r" b="b"/>
              <a:pathLst>
                <a:path w="594360" h="624205">
                  <a:moveTo>
                    <a:pt x="594359" y="624077"/>
                  </a:moveTo>
                  <a:lnTo>
                    <a:pt x="0" y="624077"/>
                  </a:lnTo>
                  <a:lnTo>
                    <a:pt x="3892" y="575899"/>
                  </a:lnTo>
                  <a:lnTo>
                    <a:pt x="15160" y="530187"/>
                  </a:lnTo>
                  <a:lnTo>
                    <a:pt x="33191" y="487554"/>
                  </a:lnTo>
                  <a:lnTo>
                    <a:pt x="57369" y="448613"/>
                  </a:lnTo>
                  <a:lnTo>
                    <a:pt x="87082" y="413980"/>
                  </a:lnTo>
                  <a:lnTo>
                    <a:pt x="121715" y="384267"/>
                  </a:lnTo>
                  <a:lnTo>
                    <a:pt x="160656" y="360089"/>
                  </a:lnTo>
                  <a:lnTo>
                    <a:pt x="203289" y="342058"/>
                  </a:lnTo>
                  <a:lnTo>
                    <a:pt x="249001" y="330790"/>
                  </a:lnTo>
                  <a:lnTo>
                    <a:pt x="297179" y="326897"/>
                  </a:lnTo>
                  <a:lnTo>
                    <a:pt x="345496" y="330790"/>
                  </a:lnTo>
                  <a:lnTo>
                    <a:pt x="391290" y="342058"/>
                  </a:lnTo>
                  <a:lnTo>
                    <a:pt x="433955" y="360089"/>
                  </a:lnTo>
                  <a:lnTo>
                    <a:pt x="472891" y="384267"/>
                  </a:lnTo>
                  <a:lnTo>
                    <a:pt x="507491" y="413980"/>
                  </a:lnTo>
                  <a:lnTo>
                    <a:pt x="537155" y="448613"/>
                  </a:lnTo>
                  <a:lnTo>
                    <a:pt x="561277" y="487554"/>
                  </a:lnTo>
                  <a:lnTo>
                    <a:pt x="579254" y="530187"/>
                  </a:lnTo>
                  <a:lnTo>
                    <a:pt x="590482" y="575899"/>
                  </a:lnTo>
                  <a:lnTo>
                    <a:pt x="594359" y="624077"/>
                  </a:lnTo>
                  <a:close/>
                </a:path>
                <a:path w="594360" h="624205">
                  <a:moveTo>
                    <a:pt x="297179" y="297179"/>
                  </a:moveTo>
                  <a:lnTo>
                    <a:pt x="250344" y="289627"/>
                  </a:lnTo>
                  <a:lnTo>
                    <a:pt x="209571" y="268577"/>
                  </a:lnTo>
                  <a:lnTo>
                    <a:pt x="177357" y="236445"/>
                  </a:lnTo>
                  <a:lnTo>
                    <a:pt x="156197" y="195645"/>
                  </a:lnTo>
                  <a:lnTo>
                    <a:pt x="148589" y="148589"/>
                  </a:lnTo>
                  <a:lnTo>
                    <a:pt x="156197" y="101534"/>
                  </a:lnTo>
                  <a:lnTo>
                    <a:pt x="177357" y="60734"/>
                  </a:lnTo>
                  <a:lnTo>
                    <a:pt x="209571" y="28602"/>
                  </a:lnTo>
                  <a:lnTo>
                    <a:pt x="250344" y="7552"/>
                  </a:lnTo>
                  <a:lnTo>
                    <a:pt x="297179" y="0"/>
                  </a:lnTo>
                  <a:lnTo>
                    <a:pt x="344235" y="7552"/>
                  </a:lnTo>
                  <a:lnTo>
                    <a:pt x="385035" y="28602"/>
                  </a:lnTo>
                  <a:lnTo>
                    <a:pt x="417167" y="60734"/>
                  </a:lnTo>
                  <a:lnTo>
                    <a:pt x="438217" y="101534"/>
                  </a:lnTo>
                  <a:lnTo>
                    <a:pt x="445769" y="148589"/>
                  </a:lnTo>
                  <a:lnTo>
                    <a:pt x="438217" y="195645"/>
                  </a:lnTo>
                  <a:lnTo>
                    <a:pt x="417167" y="236445"/>
                  </a:lnTo>
                  <a:lnTo>
                    <a:pt x="385035" y="268577"/>
                  </a:lnTo>
                  <a:lnTo>
                    <a:pt x="344235" y="289627"/>
                  </a:lnTo>
                  <a:lnTo>
                    <a:pt x="297179" y="29717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15521" y="2544889"/>
              <a:ext cx="594360" cy="624205"/>
            </a:xfrm>
            <a:custGeom>
              <a:avLst/>
              <a:gdLst/>
              <a:ahLst/>
              <a:cxnLst/>
              <a:rect l="l" t="t" r="r" b="b"/>
              <a:pathLst>
                <a:path w="594360" h="624205">
                  <a:moveTo>
                    <a:pt x="0" y="624077"/>
                  </a:moveTo>
                  <a:lnTo>
                    <a:pt x="3892" y="575899"/>
                  </a:lnTo>
                  <a:lnTo>
                    <a:pt x="15160" y="530187"/>
                  </a:lnTo>
                  <a:lnTo>
                    <a:pt x="33191" y="487554"/>
                  </a:lnTo>
                  <a:lnTo>
                    <a:pt x="57369" y="448613"/>
                  </a:lnTo>
                  <a:lnTo>
                    <a:pt x="87082" y="413980"/>
                  </a:lnTo>
                  <a:lnTo>
                    <a:pt x="121715" y="384267"/>
                  </a:lnTo>
                  <a:lnTo>
                    <a:pt x="160656" y="360088"/>
                  </a:lnTo>
                  <a:lnTo>
                    <a:pt x="203289" y="342058"/>
                  </a:lnTo>
                  <a:lnTo>
                    <a:pt x="249001" y="330790"/>
                  </a:lnTo>
                  <a:lnTo>
                    <a:pt x="297179" y="326897"/>
                  </a:lnTo>
                  <a:lnTo>
                    <a:pt x="345496" y="330790"/>
                  </a:lnTo>
                  <a:lnTo>
                    <a:pt x="391290" y="342058"/>
                  </a:lnTo>
                  <a:lnTo>
                    <a:pt x="433955" y="360088"/>
                  </a:lnTo>
                  <a:lnTo>
                    <a:pt x="472891" y="384267"/>
                  </a:lnTo>
                  <a:lnTo>
                    <a:pt x="507491" y="413980"/>
                  </a:lnTo>
                  <a:lnTo>
                    <a:pt x="537155" y="448613"/>
                  </a:lnTo>
                  <a:lnTo>
                    <a:pt x="561276" y="487554"/>
                  </a:lnTo>
                  <a:lnTo>
                    <a:pt x="579254" y="530187"/>
                  </a:lnTo>
                  <a:lnTo>
                    <a:pt x="590482" y="575899"/>
                  </a:lnTo>
                  <a:lnTo>
                    <a:pt x="594359" y="624077"/>
                  </a:lnTo>
                  <a:lnTo>
                    <a:pt x="0" y="624077"/>
                  </a:lnTo>
                  <a:close/>
                </a:path>
                <a:path w="594360" h="624205">
                  <a:moveTo>
                    <a:pt x="445769" y="148589"/>
                  </a:moveTo>
                  <a:lnTo>
                    <a:pt x="438217" y="195645"/>
                  </a:lnTo>
                  <a:lnTo>
                    <a:pt x="417167" y="236445"/>
                  </a:lnTo>
                  <a:lnTo>
                    <a:pt x="385035" y="268577"/>
                  </a:lnTo>
                  <a:lnTo>
                    <a:pt x="344235" y="289627"/>
                  </a:lnTo>
                  <a:lnTo>
                    <a:pt x="297179" y="297179"/>
                  </a:lnTo>
                  <a:lnTo>
                    <a:pt x="250344" y="289627"/>
                  </a:lnTo>
                  <a:lnTo>
                    <a:pt x="209571" y="268577"/>
                  </a:lnTo>
                  <a:lnTo>
                    <a:pt x="177357" y="236445"/>
                  </a:lnTo>
                  <a:lnTo>
                    <a:pt x="156197" y="195645"/>
                  </a:lnTo>
                  <a:lnTo>
                    <a:pt x="148589" y="148589"/>
                  </a:lnTo>
                  <a:lnTo>
                    <a:pt x="156197" y="101534"/>
                  </a:lnTo>
                  <a:lnTo>
                    <a:pt x="177357" y="60734"/>
                  </a:lnTo>
                  <a:lnTo>
                    <a:pt x="209571" y="28602"/>
                  </a:lnTo>
                  <a:lnTo>
                    <a:pt x="250344" y="7552"/>
                  </a:lnTo>
                  <a:lnTo>
                    <a:pt x="297179" y="0"/>
                  </a:lnTo>
                  <a:lnTo>
                    <a:pt x="344235" y="7552"/>
                  </a:lnTo>
                  <a:lnTo>
                    <a:pt x="385035" y="28602"/>
                  </a:lnTo>
                  <a:lnTo>
                    <a:pt x="417167" y="60734"/>
                  </a:lnTo>
                  <a:lnTo>
                    <a:pt x="438217" y="101534"/>
                  </a:lnTo>
                  <a:lnTo>
                    <a:pt x="445769" y="1485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7714" y="3417570"/>
              <a:ext cx="2175510" cy="382270"/>
            </a:xfrm>
            <a:custGeom>
              <a:avLst/>
              <a:gdLst/>
              <a:ahLst/>
              <a:cxnLst/>
              <a:rect l="l" t="t" r="r" b="b"/>
              <a:pathLst>
                <a:path w="2175509" h="382270">
                  <a:moveTo>
                    <a:pt x="76580" y="0"/>
                  </a:move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0"/>
                  </a:lnTo>
                  <a:lnTo>
                    <a:pt x="0" y="305752"/>
                  </a:lnTo>
                  <a:lnTo>
                    <a:pt x="6018" y="335229"/>
                  </a:lnTo>
                  <a:lnTo>
                    <a:pt x="22431" y="359402"/>
                  </a:lnTo>
                  <a:lnTo>
                    <a:pt x="46773" y="375752"/>
                  </a:lnTo>
                  <a:lnTo>
                    <a:pt x="76580" y="381761"/>
                  </a:lnTo>
                  <a:lnTo>
                    <a:pt x="2098547" y="381761"/>
                  </a:lnTo>
                  <a:lnTo>
                    <a:pt x="2128355" y="375752"/>
                  </a:lnTo>
                  <a:lnTo>
                    <a:pt x="2152697" y="359402"/>
                  </a:lnTo>
                  <a:lnTo>
                    <a:pt x="2169110" y="335229"/>
                  </a:lnTo>
                  <a:lnTo>
                    <a:pt x="2175128" y="305752"/>
                  </a:lnTo>
                  <a:lnTo>
                    <a:pt x="2175128" y="76580"/>
                  </a:lnTo>
                  <a:lnTo>
                    <a:pt x="2169110" y="46773"/>
                  </a:lnTo>
                  <a:lnTo>
                    <a:pt x="2152697" y="22431"/>
                  </a:lnTo>
                  <a:lnTo>
                    <a:pt x="2128355" y="6018"/>
                  </a:lnTo>
                  <a:lnTo>
                    <a:pt x="2098547" y="0"/>
                  </a:lnTo>
                  <a:lnTo>
                    <a:pt x="76580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1548" y="3542334"/>
              <a:ext cx="414457" cy="938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89144" y="4320540"/>
              <a:ext cx="2175510" cy="382270"/>
            </a:xfrm>
            <a:custGeom>
              <a:avLst/>
              <a:gdLst/>
              <a:ahLst/>
              <a:cxnLst/>
              <a:rect l="l" t="t" r="r" b="b"/>
              <a:pathLst>
                <a:path w="2175509" h="382270">
                  <a:moveTo>
                    <a:pt x="76580" y="0"/>
                  </a:move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0"/>
                  </a:lnTo>
                  <a:lnTo>
                    <a:pt x="0" y="305752"/>
                  </a:lnTo>
                  <a:lnTo>
                    <a:pt x="6018" y="335229"/>
                  </a:lnTo>
                  <a:lnTo>
                    <a:pt x="22431" y="359402"/>
                  </a:lnTo>
                  <a:lnTo>
                    <a:pt x="46773" y="375752"/>
                  </a:lnTo>
                  <a:lnTo>
                    <a:pt x="76580" y="381761"/>
                  </a:lnTo>
                  <a:lnTo>
                    <a:pt x="2098547" y="381761"/>
                  </a:lnTo>
                  <a:lnTo>
                    <a:pt x="2128355" y="375752"/>
                  </a:lnTo>
                  <a:lnTo>
                    <a:pt x="2152697" y="359402"/>
                  </a:lnTo>
                  <a:lnTo>
                    <a:pt x="2169110" y="335229"/>
                  </a:lnTo>
                  <a:lnTo>
                    <a:pt x="2175128" y="305752"/>
                  </a:lnTo>
                  <a:lnTo>
                    <a:pt x="2175128" y="76580"/>
                  </a:lnTo>
                  <a:lnTo>
                    <a:pt x="2169110" y="46773"/>
                  </a:lnTo>
                  <a:lnTo>
                    <a:pt x="2152697" y="22431"/>
                  </a:lnTo>
                  <a:lnTo>
                    <a:pt x="2128355" y="6018"/>
                  </a:lnTo>
                  <a:lnTo>
                    <a:pt x="2098547" y="0"/>
                  </a:lnTo>
                  <a:lnTo>
                    <a:pt x="76580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7243" y="4449890"/>
              <a:ext cx="199645" cy="888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8840" y="4445304"/>
              <a:ext cx="130157" cy="934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7684" y="4468937"/>
              <a:ext cx="324864" cy="948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14949" y="5274945"/>
              <a:ext cx="965835" cy="281305"/>
            </a:xfrm>
            <a:custGeom>
              <a:avLst/>
              <a:gdLst/>
              <a:ahLst/>
              <a:cxnLst/>
              <a:rect l="l" t="t" r="r" b="b"/>
              <a:pathLst>
                <a:path w="965835" h="281304">
                  <a:moveTo>
                    <a:pt x="84581" y="0"/>
                  </a:moveTo>
                  <a:lnTo>
                    <a:pt x="51595" y="6625"/>
                  </a:lnTo>
                  <a:lnTo>
                    <a:pt x="24717" y="24717"/>
                  </a:lnTo>
                  <a:lnTo>
                    <a:pt x="6625" y="51595"/>
                  </a:lnTo>
                  <a:lnTo>
                    <a:pt x="0" y="84581"/>
                  </a:lnTo>
                  <a:lnTo>
                    <a:pt x="0" y="196595"/>
                  </a:lnTo>
                  <a:lnTo>
                    <a:pt x="6625" y="229582"/>
                  </a:lnTo>
                  <a:lnTo>
                    <a:pt x="24717" y="256460"/>
                  </a:lnTo>
                  <a:lnTo>
                    <a:pt x="51595" y="274552"/>
                  </a:lnTo>
                  <a:lnTo>
                    <a:pt x="84581" y="281177"/>
                  </a:lnTo>
                  <a:lnTo>
                    <a:pt x="881252" y="281177"/>
                  </a:lnTo>
                  <a:lnTo>
                    <a:pt x="914239" y="274552"/>
                  </a:lnTo>
                  <a:lnTo>
                    <a:pt x="941117" y="256460"/>
                  </a:lnTo>
                  <a:lnTo>
                    <a:pt x="959209" y="229582"/>
                  </a:lnTo>
                  <a:lnTo>
                    <a:pt x="965834" y="196595"/>
                  </a:lnTo>
                  <a:lnTo>
                    <a:pt x="965834" y="84581"/>
                  </a:lnTo>
                  <a:lnTo>
                    <a:pt x="959209" y="51595"/>
                  </a:lnTo>
                  <a:lnTo>
                    <a:pt x="941117" y="24717"/>
                  </a:lnTo>
                  <a:lnTo>
                    <a:pt x="914239" y="6625"/>
                  </a:lnTo>
                  <a:lnTo>
                    <a:pt x="881252" y="0"/>
                  </a:lnTo>
                  <a:lnTo>
                    <a:pt x="84581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9738" y="5354483"/>
              <a:ext cx="143913" cy="9012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619877" y="5361013"/>
              <a:ext cx="549910" cy="83820"/>
            </a:xfrm>
            <a:custGeom>
              <a:avLst/>
              <a:gdLst/>
              <a:ahLst/>
              <a:cxnLst/>
              <a:rect l="l" t="t" r="r" b="b"/>
              <a:pathLst>
                <a:path w="549910" h="83820">
                  <a:moveTo>
                    <a:pt x="55016" y="62077"/>
                  </a:moveTo>
                  <a:lnTo>
                    <a:pt x="43738" y="61379"/>
                  </a:lnTo>
                  <a:lnTo>
                    <a:pt x="43027" y="69837"/>
                  </a:lnTo>
                  <a:lnTo>
                    <a:pt x="37033" y="74777"/>
                  </a:lnTo>
                  <a:lnTo>
                    <a:pt x="28562" y="74777"/>
                  </a:lnTo>
                  <a:lnTo>
                    <a:pt x="20116" y="72631"/>
                  </a:lnTo>
                  <a:lnTo>
                    <a:pt x="14947" y="66840"/>
                  </a:lnTo>
                  <a:lnTo>
                    <a:pt x="12344" y="58407"/>
                  </a:lnTo>
                  <a:lnTo>
                    <a:pt x="11633" y="48323"/>
                  </a:lnTo>
                  <a:lnTo>
                    <a:pt x="12293" y="38354"/>
                  </a:lnTo>
                  <a:lnTo>
                    <a:pt x="14808" y="30162"/>
                  </a:lnTo>
                  <a:lnTo>
                    <a:pt x="19964" y="24612"/>
                  </a:lnTo>
                  <a:lnTo>
                    <a:pt x="28562" y="22580"/>
                  </a:lnTo>
                  <a:lnTo>
                    <a:pt x="37388" y="22580"/>
                  </a:lnTo>
                  <a:lnTo>
                    <a:pt x="41617" y="27520"/>
                  </a:lnTo>
                  <a:lnTo>
                    <a:pt x="43027" y="34925"/>
                  </a:lnTo>
                  <a:lnTo>
                    <a:pt x="54317" y="33858"/>
                  </a:lnTo>
                  <a:lnTo>
                    <a:pt x="53606" y="31038"/>
                  </a:lnTo>
                  <a:lnTo>
                    <a:pt x="53251" y="28575"/>
                  </a:lnTo>
                  <a:lnTo>
                    <a:pt x="51841" y="26098"/>
                  </a:lnTo>
                  <a:lnTo>
                    <a:pt x="36398" y="15049"/>
                  </a:lnTo>
                  <a:lnTo>
                    <a:pt x="18516" y="16230"/>
                  </a:lnTo>
                  <a:lnTo>
                    <a:pt x="4330" y="27990"/>
                  </a:lnTo>
                  <a:lnTo>
                    <a:pt x="0" y="48679"/>
                  </a:lnTo>
                  <a:lnTo>
                    <a:pt x="2476" y="62763"/>
                  </a:lnTo>
                  <a:lnTo>
                    <a:pt x="7442" y="73812"/>
                  </a:lnTo>
                  <a:lnTo>
                    <a:pt x="15913" y="81013"/>
                  </a:lnTo>
                  <a:lnTo>
                    <a:pt x="28917" y="83604"/>
                  </a:lnTo>
                  <a:lnTo>
                    <a:pt x="39103" y="82067"/>
                  </a:lnTo>
                  <a:lnTo>
                    <a:pt x="46863" y="77736"/>
                  </a:lnTo>
                  <a:lnTo>
                    <a:pt x="52184" y="70954"/>
                  </a:lnTo>
                  <a:lnTo>
                    <a:pt x="55016" y="62077"/>
                  </a:lnTo>
                  <a:close/>
                </a:path>
                <a:path w="549910" h="83820">
                  <a:moveTo>
                    <a:pt x="123456" y="48679"/>
                  </a:moveTo>
                  <a:lnTo>
                    <a:pt x="121843" y="33947"/>
                  </a:lnTo>
                  <a:lnTo>
                    <a:pt x="116662" y="22885"/>
                  </a:lnTo>
                  <a:lnTo>
                    <a:pt x="115773" y="22225"/>
                  </a:lnTo>
                  <a:lnTo>
                    <a:pt x="111810" y="19291"/>
                  </a:lnTo>
                  <a:lnTo>
                    <a:pt x="111810" y="48679"/>
                  </a:lnTo>
                  <a:lnTo>
                    <a:pt x="111074" y="59410"/>
                  </a:lnTo>
                  <a:lnTo>
                    <a:pt x="108280" y="67856"/>
                  </a:lnTo>
                  <a:lnTo>
                    <a:pt x="102590" y="73329"/>
                  </a:lnTo>
                  <a:lnTo>
                    <a:pt x="93116" y="75133"/>
                  </a:lnTo>
                  <a:lnTo>
                    <a:pt x="84201" y="72986"/>
                  </a:lnTo>
                  <a:lnTo>
                    <a:pt x="78701" y="67462"/>
                  </a:lnTo>
                  <a:lnTo>
                    <a:pt x="75907" y="59156"/>
                  </a:lnTo>
                  <a:lnTo>
                    <a:pt x="75120" y="48679"/>
                  </a:lnTo>
                  <a:lnTo>
                    <a:pt x="75920" y="38150"/>
                  </a:lnTo>
                  <a:lnTo>
                    <a:pt x="78790" y="29768"/>
                  </a:lnTo>
                  <a:lnTo>
                    <a:pt x="84505" y="24218"/>
                  </a:lnTo>
                  <a:lnTo>
                    <a:pt x="93814" y="22225"/>
                  </a:lnTo>
                  <a:lnTo>
                    <a:pt x="103035" y="24218"/>
                  </a:lnTo>
                  <a:lnTo>
                    <a:pt x="108508" y="29768"/>
                  </a:lnTo>
                  <a:lnTo>
                    <a:pt x="111137" y="38150"/>
                  </a:lnTo>
                  <a:lnTo>
                    <a:pt x="111810" y="48679"/>
                  </a:lnTo>
                  <a:lnTo>
                    <a:pt x="111810" y="19291"/>
                  </a:lnTo>
                  <a:lnTo>
                    <a:pt x="107378" y="15989"/>
                  </a:lnTo>
                  <a:lnTo>
                    <a:pt x="93472" y="13754"/>
                  </a:lnTo>
                  <a:lnTo>
                    <a:pt x="80302" y="15938"/>
                  </a:lnTo>
                  <a:lnTo>
                    <a:pt x="70942" y="22491"/>
                  </a:lnTo>
                  <a:lnTo>
                    <a:pt x="65341" y="33401"/>
                  </a:lnTo>
                  <a:lnTo>
                    <a:pt x="63487" y="48679"/>
                  </a:lnTo>
                  <a:lnTo>
                    <a:pt x="65341" y="63068"/>
                  </a:lnTo>
                  <a:lnTo>
                    <a:pt x="70624" y="74079"/>
                  </a:lnTo>
                  <a:lnTo>
                    <a:pt x="79756" y="81114"/>
                  </a:lnTo>
                  <a:lnTo>
                    <a:pt x="93116" y="83604"/>
                  </a:lnTo>
                  <a:lnTo>
                    <a:pt x="106680" y="81267"/>
                  </a:lnTo>
                  <a:lnTo>
                    <a:pt x="115290" y="75133"/>
                  </a:lnTo>
                  <a:lnTo>
                    <a:pt x="116217" y="74472"/>
                  </a:lnTo>
                  <a:lnTo>
                    <a:pt x="121780" y="63512"/>
                  </a:lnTo>
                  <a:lnTo>
                    <a:pt x="123456" y="48679"/>
                  </a:lnTo>
                  <a:close/>
                </a:path>
                <a:path w="549910" h="83820">
                  <a:moveTo>
                    <a:pt x="191439" y="37122"/>
                  </a:moveTo>
                  <a:lnTo>
                    <a:pt x="186220" y="19989"/>
                  </a:lnTo>
                  <a:lnTo>
                    <a:pt x="170014" y="13754"/>
                  </a:lnTo>
                  <a:lnTo>
                    <a:pt x="158724" y="14109"/>
                  </a:lnTo>
                  <a:lnTo>
                    <a:pt x="152374" y="18694"/>
                  </a:lnTo>
                  <a:lnTo>
                    <a:pt x="148488" y="26454"/>
                  </a:lnTo>
                  <a:lnTo>
                    <a:pt x="147434" y="23634"/>
                  </a:lnTo>
                  <a:lnTo>
                    <a:pt x="148145" y="18694"/>
                  </a:lnTo>
                  <a:lnTo>
                    <a:pt x="147789" y="15163"/>
                  </a:lnTo>
                  <a:lnTo>
                    <a:pt x="137210" y="15163"/>
                  </a:lnTo>
                  <a:lnTo>
                    <a:pt x="137553" y="82181"/>
                  </a:lnTo>
                  <a:lnTo>
                    <a:pt x="148844" y="82181"/>
                  </a:lnTo>
                  <a:lnTo>
                    <a:pt x="148717" y="63004"/>
                  </a:lnTo>
                  <a:lnTo>
                    <a:pt x="148628" y="43789"/>
                  </a:lnTo>
                  <a:lnTo>
                    <a:pt x="152958" y="28867"/>
                  </a:lnTo>
                  <a:lnTo>
                    <a:pt x="166128" y="22580"/>
                  </a:lnTo>
                  <a:lnTo>
                    <a:pt x="177063" y="22225"/>
                  </a:lnTo>
                  <a:lnTo>
                    <a:pt x="179882" y="28575"/>
                  </a:lnTo>
                  <a:lnTo>
                    <a:pt x="179882" y="82181"/>
                  </a:lnTo>
                  <a:lnTo>
                    <a:pt x="191173" y="82181"/>
                  </a:lnTo>
                  <a:lnTo>
                    <a:pt x="191236" y="59690"/>
                  </a:lnTo>
                  <a:lnTo>
                    <a:pt x="191439" y="37122"/>
                  </a:lnTo>
                  <a:close/>
                </a:path>
                <a:path w="549910" h="83820">
                  <a:moveTo>
                    <a:pt x="261988" y="37122"/>
                  </a:moveTo>
                  <a:lnTo>
                    <a:pt x="256755" y="19989"/>
                  </a:lnTo>
                  <a:lnTo>
                    <a:pt x="240550" y="13754"/>
                  </a:lnTo>
                  <a:lnTo>
                    <a:pt x="229273" y="14109"/>
                  </a:lnTo>
                  <a:lnTo>
                    <a:pt x="222923" y="18694"/>
                  </a:lnTo>
                  <a:lnTo>
                    <a:pt x="219036" y="26454"/>
                  </a:lnTo>
                  <a:lnTo>
                    <a:pt x="217982" y="23634"/>
                  </a:lnTo>
                  <a:lnTo>
                    <a:pt x="218681" y="18694"/>
                  </a:lnTo>
                  <a:lnTo>
                    <a:pt x="218338" y="15163"/>
                  </a:lnTo>
                  <a:lnTo>
                    <a:pt x="207746" y="15163"/>
                  </a:lnTo>
                  <a:lnTo>
                    <a:pt x="208102" y="82181"/>
                  </a:lnTo>
                  <a:lnTo>
                    <a:pt x="219392" y="82181"/>
                  </a:lnTo>
                  <a:lnTo>
                    <a:pt x="219265" y="63004"/>
                  </a:lnTo>
                  <a:lnTo>
                    <a:pt x="219176" y="43789"/>
                  </a:lnTo>
                  <a:lnTo>
                    <a:pt x="223507" y="28867"/>
                  </a:lnTo>
                  <a:lnTo>
                    <a:pt x="236677" y="22580"/>
                  </a:lnTo>
                  <a:lnTo>
                    <a:pt x="247611" y="22225"/>
                  </a:lnTo>
                  <a:lnTo>
                    <a:pt x="250431" y="28575"/>
                  </a:lnTo>
                  <a:lnTo>
                    <a:pt x="250431" y="82181"/>
                  </a:lnTo>
                  <a:lnTo>
                    <a:pt x="261721" y="82181"/>
                  </a:lnTo>
                  <a:lnTo>
                    <a:pt x="261785" y="59690"/>
                  </a:lnTo>
                  <a:lnTo>
                    <a:pt x="261988" y="37122"/>
                  </a:lnTo>
                  <a:close/>
                </a:path>
                <a:path w="549910" h="83820">
                  <a:moveTo>
                    <a:pt x="334733" y="51142"/>
                  </a:moveTo>
                  <a:lnTo>
                    <a:pt x="334048" y="42329"/>
                  </a:lnTo>
                  <a:lnTo>
                    <a:pt x="333527" y="35775"/>
                  </a:lnTo>
                  <a:lnTo>
                    <a:pt x="328523" y="23990"/>
                  </a:lnTo>
                  <a:lnTo>
                    <a:pt x="327266" y="22974"/>
                  </a:lnTo>
                  <a:lnTo>
                    <a:pt x="323443" y="19875"/>
                  </a:lnTo>
                  <a:lnTo>
                    <a:pt x="323443" y="42329"/>
                  </a:lnTo>
                  <a:lnTo>
                    <a:pt x="287121" y="42329"/>
                  </a:lnTo>
                  <a:lnTo>
                    <a:pt x="287121" y="38455"/>
                  </a:lnTo>
                  <a:lnTo>
                    <a:pt x="288175" y="34925"/>
                  </a:lnTo>
                  <a:lnTo>
                    <a:pt x="323443" y="42329"/>
                  </a:lnTo>
                  <a:lnTo>
                    <a:pt x="323443" y="19875"/>
                  </a:lnTo>
                  <a:lnTo>
                    <a:pt x="319214" y="16421"/>
                  </a:lnTo>
                  <a:lnTo>
                    <a:pt x="305104" y="13754"/>
                  </a:lnTo>
                  <a:lnTo>
                    <a:pt x="291693" y="16129"/>
                  </a:lnTo>
                  <a:lnTo>
                    <a:pt x="282448" y="22974"/>
                  </a:lnTo>
                  <a:lnTo>
                    <a:pt x="277025" y="33845"/>
                  </a:lnTo>
                  <a:lnTo>
                    <a:pt x="275120" y="48323"/>
                  </a:lnTo>
                  <a:lnTo>
                    <a:pt x="276898" y="63207"/>
                  </a:lnTo>
                  <a:lnTo>
                    <a:pt x="282663" y="74295"/>
                  </a:lnTo>
                  <a:lnTo>
                    <a:pt x="292341" y="81216"/>
                  </a:lnTo>
                  <a:lnTo>
                    <a:pt x="305816" y="83604"/>
                  </a:lnTo>
                  <a:lnTo>
                    <a:pt x="315468" y="82511"/>
                  </a:lnTo>
                  <a:lnTo>
                    <a:pt x="323227" y="79362"/>
                  </a:lnTo>
                  <a:lnTo>
                    <a:pt x="327774" y="75488"/>
                  </a:lnTo>
                  <a:lnTo>
                    <a:pt x="329069" y="74371"/>
                  </a:lnTo>
                  <a:lnTo>
                    <a:pt x="332968" y="67729"/>
                  </a:lnTo>
                  <a:lnTo>
                    <a:pt x="323100" y="64909"/>
                  </a:lnTo>
                  <a:lnTo>
                    <a:pt x="320979" y="70904"/>
                  </a:lnTo>
                  <a:lnTo>
                    <a:pt x="314985" y="75488"/>
                  </a:lnTo>
                  <a:lnTo>
                    <a:pt x="287121" y="51142"/>
                  </a:lnTo>
                  <a:lnTo>
                    <a:pt x="334733" y="51142"/>
                  </a:lnTo>
                  <a:close/>
                </a:path>
                <a:path w="549910" h="83820">
                  <a:moveTo>
                    <a:pt x="400697" y="62077"/>
                  </a:moveTo>
                  <a:lnTo>
                    <a:pt x="389407" y="61379"/>
                  </a:lnTo>
                  <a:lnTo>
                    <a:pt x="388708" y="69837"/>
                  </a:lnTo>
                  <a:lnTo>
                    <a:pt x="382701" y="74777"/>
                  </a:lnTo>
                  <a:lnTo>
                    <a:pt x="374243" y="74777"/>
                  </a:lnTo>
                  <a:lnTo>
                    <a:pt x="365798" y="72631"/>
                  </a:lnTo>
                  <a:lnTo>
                    <a:pt x="360616" y="66840"/>
                  </a:lnTo>
                  <a:lnTo>
                    <a:pt x="358025" y="58407"/>
                  </a:lnTo>
                  <a:lnTo>
                    <a:pt x="357314" y="48323"/>
                  </a:lnTo>
                  <a:lnTo>
                    <a:pt x="357974" y="38354"/>
                  </a:lnTo>
                  <a:lnTo>
                    <a:pt x="360489" y="30162"/>
                  </a:lnTo>
                  <a:lnTo>
                    <a:pt x="365645" y="24612"/>
                  </a:lnTo>
                  <a:lnTo>
                    <a:pt x="374243" y="22580"/>
                  </a:lnTo>
                  <a:lnTo>
                    <a:pt x="383057" y="22580"/>
                  </a:lnTo>
                  <a:lnTo>
                    <a:pt x="387286" y="27520"/>
                  </a:lnTo>
                  <a:lnTo>
                    <a:pt x="388708" y="34925"/>
                  </a:lnTo>
                  <a:lnTo>
                    <a:pt x="399986" y="33858"/>
                  </a:lnTo>
                  <a:lnTo>
                    <a:pt x="399288" y="31038"/>
                  </a:lnTo>
                  <a:lnTo>
                    <a:pt x="398932" y="28575"/>
                  </a:lnTo>
                  <a:lnTo>
                    <a:pt x="397522" y="26098"/>
                  </a:lnTo>
                  <a:lnTo>
                    <a:pt x="382079" y="15049"/>
                  </a:lnTo>
                  <a:lnTo>
                    <a:pt x="364185" y="16230"/>
                  </a:lnTo>
                  <a:lnTo>
                    <a:pt x="349999" y="27990"/>
                  </a:lnTo>
                  <a:lnTo>
                    <a:pt x="345668" y="48679"/>
                  </a:lnTo>
                  <a:lnTo>
                    <a:pt x="348157" y="62763"/>
                  </a:lnTo>
                  <a:lnTo>
                    <a:pt x="353123" y="73812"/>
                  </a:lnTo>
                  <a:lnTo>
                    <a:pt x="361594" y="81013"/>
                  </a:lnTo>
                  <a:lnTo>
                    <a:pt x="374599" y="83604"/>
                  </a:lnTo>
                  <a:lnTo>
                    <a:pt x="384771" y="82067"/>
                  </a:lnTo>
                  <a:lnTo>
                    <a:pt x="392544" y="77736"/>
                  </a:lnTo>
                  <a:lnTo>
                    <a:pt x="397852" y="70954"/>
                  </a:lnTo>
                  <a:lnTo>
                    <a:pt x="400697" y="62077"/>
                  </a:lnTo>
                  <a:close/>
                </a:path>
                <a:path w="549910" h="83820">
                  <a:moveTo>
                    <a:pt x="438086" y="73367"/>
                  </a:moveTo>
                  <a:lnTo>
                    <a:pt x="431025" y="75844"/>
                  </a:lnTo>
                  <a:lnTo>
                    <a:pt x="423976" y="74079"/>
                  </a:lnTo>
                  <a:lnTo>
                    <a:pt x="424688" y="65608"/>
                  </a:lnTo>
                  <a:lnTo>
                    <a:pt x="424688" y="23279"/>
                  </a:lnTo>
                  <a:lnTo>
                    <a:pt x="437032" y="23279"/>
                  </a:lnTo>
                  <a:lnTo>
                    <a:pt x="437032" y="15163"/>
                  </a:lnTo>
                  <a:lnTo>
                    <a:pt x="424688" y="15163"/>
                  </a:lnTo>
                  <a:lnTo>
                    <a:pt x="424688" y="0"/>
                  </a:lnTo>
                  <a:lnTo>
                    <a:pt x="417271" y="0"/>
                  </a:lnTo>
                  <a:lnTo>
                    <a:pt x="414096" y="15163"/>
                  </a:lnTo>
                  <a:lnTo>
                    <a:pt x="405638" y="15163"/>
                  </a:lnTo>
                  <a:lnTo>
                    <a:pt x="405638" y="23279"/>
                  </a:lnTo>
                  <a:lnTo>
                    <a:pt x="413397" y="23279"/>
                  </a:lnTo>
                  <a:lnTo>
                    <a:pt x="413397" y="68084"/>
                  </a:lnTo>
                  <a:lnTo>
                    <a:pt x="415620" y="77266"/>
                  </a:lnTo>
                  <a:lnTo>
                    <a:pt x="421373" y="82105"/>
                  </a:lnTo>
                  <a:lnTo>
                    <a:pt x="429310" y="83362"/>
                  </a:lnTo>
                  <a:lnTo>
                    <a:pt x="438086" y="81838"/>
                  </a:lnTo>
                  <a:lnTo>
                    <a:pt x="438086" y="73367"/>
                  </a:lnTo>
                  <a:close/>
                </a:path>
                <a:path w="549910" h="83820">
                  <a:moveTo>
                    <a:pt x="504050" y="51142"/>
                  </a:moveTo>
                  <a:lnTo>
                    <a:pt x="503351" y="42329"/>
                  </a:lnTo>
                  <a:lnTo>
                    <a:pt x="502843" y="35775"/>
                  </a:lnTo>
                  <a:lnTo>
                    <a:pt x="497827" y="23990"/>
                  </a:lnTo>
                  <a:lnTo>
                    <a:pt x="496582" y="22974"/>
                  </a:lnTo>
                  <a:lnTo>
                    <a:pt x="492760" y="19875"/>
                  </a:lnTo>
                  <a:lnTo>
                    <a:pt x="492760" y="42329"/>
                  </a:lnTo>
                  <a:lnTo>
                    <a:pt x="456425" y="42329"/>
                  </a:lnTo>
                  <a:lnTo>
                    <a:pt x="456425" y="38455"/>
                  </a:lnTo>
                  <a:lnTo>
                    <a:pt x="457479" y="34925"/>
                  </a:lnTo>
                  <a:lnTo>
                    <a:pt x="458546" y="32448"/>
                  </a:lnTo>
                  <a:lnTo>
                    <a:pt x="467309" y="23723"/>
                  </a:lnTo>
                  <a:lnTo>
                    <a:pt x="479221" y="22974"/>
                  </a:lnTo>
                  <a:lnTo>
                    <a:pt x="489343" y="29425"/>
                  </a:lnTo>
                  <a:lnTo>
                    <a:pt x="492760" y="42329"/>
                  </a:lnTo>
                  <a:lnTo>
                    <a:pt x="492760" y="19875"/>
                  </a:lnTo>
                  <a:lnTo>
                    <a:pt x="488518" y="16421"/>
                  </a:lnTo>
                  <a:lnTo>
                    <a:pt x="474421" y="13754"/>
                  </a:lnTo>
                  <a:lnTo>
                    <a:pt x="460997" y="16129"/>
                  </a:lnTo>
                  <a:lnTo>
                    <a:pt x="451751" y="22974"/>
                  </a:lnTo>
                  <a:lnTo>
                    <a:pt x="446341" y="33845"/>
                  </a:lnTo>
                  <a:lnTo>
                    <a:pt x="444436" y="48323"/>
                  </a:lnTo>
                  <a:lnTo>
                    <a:pt x="446201" y="63207"/>
                  </a:lnTo>
                  <a:lnTo>
                    <a:pt x="451980" y="74295"/>
                  </a:lnTo>
                  <a:lnTo>
                    <a:pt x="461645" y="81216"/>
                  </a:lnTo>
                  <a:lnTo>
                    <a:pt x="475119" y="83604"/>
                  </a:lnTo>
                  <a:lnTo>
                    <a:pt x="484771" y="82511"/>
                  </a:lnTo>
                  <a:lnTo>
                    <a:pt x="492544" y="79362"/>
                  </a:lnTo>
                  <a:lnTo>
                    <a:pt x="497078" y="75488"/>
                  </a:lnTo>
                  <a:lnTo>
                    <a:pt x="498386" y="74371"/>
                  </a:lnTo>
                  <a:lnTo>
                    <a:pt x="502285" y="67729"/>
                  </a:lnTo>
                  <a:lnTo>
                    <a:pt x="492404" y="64909"/>
                  </a:lnTo>
                  <a:lnTo>
                    <a:pt x="490283" y="70904"/>
                  </a:lnTo>
                  <a:lnTo>
                    <a:pt x="484289" y="75488"/>
                  </a:lnTo>
                  <a:lnTo>
                    <a:pt x="456425" y="51142"/>
                  </a:lnTo>
                  <a:lnTo>
                    <a:pt x="504050" y="51142"/>
                  </a:lnTo>
                  <a:close/>
                </a:path>
                <a:path w="549910" h="83820">
                  <a:moveTo>
                    <a:pt x="549897" y="14465"/>
                  </a:moveTo>
                  <a:lnTo>
                    <a:pt x="541794" y="14198"/>
                  </a:lnTo>
                  <a:lnTo>
                    <a:pt x="535838" y="17068"/>
                  </a:lnTo>
                  <a:lnTo>
                    <a:pt x="531799" y="22250"/>
                  </a:lnTo>
                  <a:lnTo>
                    <a:pt x="529437" y="28930"/>
                  </a:lnTo>
                  <a:lnTo>
                    <a:pt x="528383" y="25400"/>
                  </a:lnTo>
                  <a:lnTo>
                    <a:pt x="529094" y="19405"/>
                  </a:lnTo>
                  <a:lnTo>
                    <a:pt x="528739" y="15163"/>
                  </a:lnTo>
                  <a:lnTo>
                    <a:pt x="518160" y="15163"/>
                  </a:lnTo>
                  <a:lnTo>
                    <a:pt x="518502" y="82181"/>
                  </a:lnTo>
                  <a:lnTo>
                    <a:pt x="529793" y="82181"/>
                  </a:lnTo>
                  <a:lnTo>
                    <a:pt x="529666" y="61696"/>
                  </a:lnTo>
                  <a:lnTo>
                    <a:pt x="530059" y="41795"/>
                  </a:lnTo>
                  <a:lnTo>
                    <a:pt x="535355" y="27724"/>
                  </a:lnTo>
                  <a:lnTo>
                    <a:pt x="549897" y="24688"/>
                  </a:lnTo>
                  <a:lnTo>
                    <a:pt x="549897" y="1446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7714" y="3869055"/>
              <a:ext cx="2175510" cy="382270"/>
            </a:xfrm>
            <a:custGeom>
              <a:avLst/>
              <a:gdLst/>
              <a:ahLst/>
              <a:cxnLst/>
              <a:rect l="l" t="t" r="r" b="b"/>
              <a:pathLst>
                <a:path w="2175509" h="382270">
                  <a:moveTo>
                    <a:pt x="76580" y="0"/>
                  </a:moveTo>
                  <a:lnTo>
                    <a:pt x="46773" y="6018"/>
                  </a:lnTo>
                  <a:lnTo>
                    <a:pt x="22431" y="22431"/>
                  </a:lnTo>
                  <a:lnTo>
                    <a:pt x="6018" y="46773"/>
                  </a:lnTo>
                  <a:lnTo>
                    <a:pt x="0" y="76580"/>
                  </a:lnTo>
                  <a:lnTo>
                    <a:pt x="0" y="305752"/>
                  </a:lnTo>
                  <a:lnTo>
                    <a:pt x="6018" y="335229"/>
                  </a:lnTo>
                  <a:lnTo>
                    <a:pt x="22431" y="359402"/>
                  </a:lnTo>
                  <a:lnTo>
                    <a:pt x="46773" y="375752"/>
                  </a:lnTo>
                  <a:lnTo>
                    <a:pt x="76580" y="381761"/>
                  </a:lnTo>
                  <a:lnTo>
                    <a:pt x="2098547" y="381761"/>
                  </a:lnTo>
                  <a:lnTo>
                    <a:pt x="2128355" y="375752"/>
                  </a:lnTo>
                  <a:lnTo>
                    <a:pt x="2152697" y="359402"/>
                  </a:lnTo>
                  <a:lnTo>
                    <a:pt x="2169110" y="335229"/>
                  </a:lnTo>
                  <a:lnTo>
                    <a:pt x="2175128" y="305752"/>
                  </a:lnTo>
                  <a:lnTo>
                    <a:pt x="2175128" y="76580"/>
                  </a:lnTo>
                  <a:lnTo>
                    <a:pt x="2169110" y="46773"/>
                  </a:lnTo>
                  <a:lnTo>
                    <a:pt x="2152697" y="22431"/>
                  </a:lnTo>
                  <a:lnTo>
                    <a:pt x="2128355" y="6018"/>
                  </a:lnTo>
                  <a:lnTo>
                    <a:pt x="2098547" y="0"/>
                  </a:lnTo>
                  <a:lnTo>
                    <a:pt x="76580" y="0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8698" y="3993819"/>
              <a:ext cx="297703" cy="9347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94685" y="5772150"/>
              <a:ext cx="4948555" cy="682625"/>
            </a:xfrm>
            <a:custGeom>
              <a:avLst/>
              <a:gdLst/>
              <a:ahLst/>
              <a:cxnLst/>
              <a:rect l="l" t="t" r="r" b="b"/>
              <a:pathLst>
                <a:path w="4948555" h="682625">
                  <a:moveTo>
                    <a:pt x="34289" y="682370"/>
                  </a:moveTo>
                  <a:lnTo>
                    <a:pt x="14466" y="676682"/>
                  </a:lnTo>
                  <a:lnTo>
                    <a:pt x="4286" y="664725"/>
                  </a:lnTo>
                  <a:lnTo>
                    <a:pt x="535" y="652876"/>
                  </a:lnTo>
                  <a:lnTo>
                    <a:pt x="0" y="647509"/>
                  </a:lnTo>
                  <a:lnTo>
                    <a:pt x="0" y="34289"/>
                  </a:ln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4913756" y="0"/>
                  </a:lnTo>
                  <a:lnTo>
                    <a:pt x="4933580" y="5357"/>
                  </a:lnTo>
                  <a:lnTo>
                    <a:pt x="4943760" y="17144"/>
                  </a:lnTo>
                  <a:lnTo>
                    <a:pt x="4947511" y="28932"/>
                  </a:lnTo>
                  <a:lnTo>
                    <a:pt x="4948046" y="34289"/>
                  </a:lnTo>
                  <a:lnTo>
                    <a:pt x="4948046" y="648080"/>
                  </a:lnTo>
                  <a:lnTo>
                    <a:pt x="4919114" y="681272"/>
                  </a:lnTo>
                  <a:lnTo>
                    <a:pt x="34289" y="682370"/>
                  </a:lnTo>
                  <a:close/>
                </a:path>
              </a:pathLst>
            </a:custGeom>
            <a:solidFill>
              <a:srgbClr val="E71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94685" y="5772150"/>
              <a:ext cx="4948555" cy="682625"/>
            </a:xfrm>
            <a:custGeom>
              <a:avLst/>
              <a:gdLst/>
              <a:ahLst/>
              <a:cxnLst/>
              <a:rect l="l" t="t" r="r" b="b"/>
              <a:pathLst>
                <a:path w="4948555" h="68262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4913756" y="0"/>
                  </a:lnTo>
                  <a:lnTo>
                    <a:pt x="4933580" y="5357"/>
                  </a:lnTo>
                  <a:lnTo>
                    <a:pt x="4943760" y="17144"/>
                  </a:lnTo>
                  <a:lnTo>
                    <a:pt x="4947511" y="28932"/>
                  </a:lnTo>
                  <a:lnTo>
                    <a:pt x="4948046" y="34289"/>
                  </a:lnTo>
                  <a:lnTo>
                    <a:pt x="4948046" y="648080"/>
                  </a:lnTo>
                  <a:lnTo>
                    <a:pt x="4919114" y="681272"/>
                  </a:lnTo>
                  <a:lnTo>
                    <a:pt x="34289" y="682370"/>
                  </a:lnTo>
                  <a:lnTo>
                    <a:pt x="14466" y="676682"/>
                  </a:lnTo>
                  <a:lnTo>
                    <a:pt x="4286" y="664725"/>
                  </a:lnTo>
                  <a:lnTo>
                    <a:pt x="535" y="652876"/>
                  </a:lnTo>
                  <a:lnTo>
                    <a:pt x="0" y="647509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5284" y="5970473"/>
              <a:ext cx="156845" cy="199390"/>
            </a:xfrm>
            <a:custGeom>
              <a:avLst/>
              <a:gdLst/>
              <a:ahLst/>
              <a:cxnLst/>
              <a:rect l="l" t="t" r="r" b="b"/>
              <a:pathLst>
                <a:path w="156845" h="199389">
                  <a:moveTo>
                    <a:pt x="156794" y="177800"/>
                  </a:moveTo>
                  <a:lnTo>
                    <a:pt x="26530" y="177800"/>
                  </a:lnTo>
                  <a:lnTo>
                    <a:pt x="26530" y="107950"/>
                  </a:lnTo>
                  <a:lnTo>
                    <a:pt x="142328" y="107950"/>
                  </a:lnTo>
                  <a:lnTo>
                    <a:pt x="142328" y="86360"/>
                  </a:lnTo>
                  <a:lnTo>
                    <a:pt x="26530" y="86360"/>
                  </a:lnTo>
                  <a:lnTo>
                    <a:pt x="26530" y="22860"/>
                  </a:lnTo>
                  <a:lnTo>
                    <a:pt x="150368" y="22860"/>
                  </a:lnTo>
                  <a:lnTo>
                    <a:pt x="150368" y="0"/>
                  </a:lnTo>
                  <a:lnTo>
                    <a:pt x="0" y="0"/>
                  </a:lnTo>
                  <a:lnTo>
                    <a:pt x="0" y="22860"/>
                  </a:lnTo>
                  <a:lnTo>
                    <a:pt x="0" y="86360"/>
                  </a:lnTo>
                  <a:lnTo>
                    <a:pt x="0" y="107950"/>
                  </a:lnTo>
                  <a:lnTo>
                    <a:pt x="0" y="177800"/>
                  </a:lnTo>
                  <a:lnTo>
                    <a:pt x="0" y="199390"/>
                  </a:lnTo>
                  <a:lnTo>
                    <a:pt x="156794" y="199390"/>
                  </a:lnTo>
                  <a:lnTo>
                    <a:pt x="156794" y="177800"/>
                  </a:lnTo>
                  <a:close/>
                </a:path>
              </a:pathLst>
            </a:custGeom>
            <a:solidFill>
              <a:srgbClr val="1F20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62191" y="6015218"/>
              <a:ext cx="126243" cy="1571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17382" y="6013861"/>
              <a:ext cx="130264" cy="2163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71770" y="6013861"/>
              <a:ext cx="286259" cy="15921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77328" y="6013861"/>
              <a:ext cx="135892" cy="15921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19072" y="6013861"/>
              <a:ext cx="135892" cy="15921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87130" y="6014854"/>
              <a:ext cx="72369" cy="15500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82818" y="6013861"/>
              <a:ext cx="224344" cy="15921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37608" y="6017078"/>
              <a:ext cx="123940" cy="1559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00146" y="6014854"/>
              <a:ext cx="72369" cy="1550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B71430FA-BAA3-E59D-24BE-FC293DCDF40D}"/>
              </a:ext>
            </a:extLst>
          </p:cNvPr>
          <p:cNvSpPr txBox="1"/>
          <p:nvPr/>
        </p:nvSpPr>
        <p:spPr>
          <a:xfrm>
            <a:off x="2669209" y="3347363"/>
            <a:ext cx="534228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5000" dirty="0">
                <a:solidFill>
                  <a:srgbClr val="333333"/>
                </a:solidFill>
                <a:effectLst/>
              </a:rPr>
              <a:t>A propos de nous </a:t>
            </a:r>
            <a:endParaRPr lang="fr-BE" sz="5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6950" y="654050"/>
            <a:ext cx="8166734" cy="6038215"/>
            <a:chOff x="705802" y="774382"/>
            <a:chExt cx="8166734" cy="6038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802" y="774382"/>
              <a:ext cx="8166734" cy="60378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1620" y="1914525"/>
              <a:ext cx="407479" cy="40747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77415" y="2611755"/>
              <a:ext cx="1379220" cy="925830"/>
            </a:xfrm>
            <a:custGeom>
              <a:avLst/>
              <a:gdLst/>
              <a:ahLst/>
              <a:cxnLst/>
              <a:rect l="l" t="t" r="r" b="b"/>
              <a:pathLst>
                <a:path w="1379220" h="925829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44739" y="0"/>
                  </a:lnTo>
                  <a:lnTo>
                    <a:pt x="1377931" y="28932"/>
                  </a:lnTo>
                  <a:lnTo>
                    <a:pt x="1379029" y="891539"/>
                  </a:lnTo>
                  <a:lnTo>
                    <a:pt x="1373341" y="911033"/>
                  </a:lnTo>
                  <a:lnTo>
                    <a:pt x="1361384" y="921043"/>
                  </a:lnTo>
                  <a:lnTo>
                    <a:pt x="1349534" y="924731"/>
                  </a:lnTo>
                  <a:lnTo>
                    <a:pt x="1344167" y="925258"/>
                  </a:lnTo>
                  <a:lnTo>
                    <a:pt x="34289" y="925829"/>
                  </a:lnTo>
                  <a:lnTo>
                    <a:pt x="14466" y="920141"/>
                  </a:lnTo>
                  <a:lnTo>
                    <a:pt x="4286" y="908184"/>
                  </a:lnTo>
                  <a:lnTo>
                    <a:pt x="535" y="896335"/>
                  </a:lnTo>
                  <a:lnTo>
                    <a:pt x="0" y="890968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5169" y="275120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742949" y="786383"/>
                  </a:moveTo>
                  <a:lnTo>
                    <a:pt x="0" y="786383"/>
                  </a:ln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close/>
                </a:path>
                <a:path w="742950" h="786764">
                  <a:moveTo>
                    <a:pt x="371474" y="377189"/>
                  </a:move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5169" y="275120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0" y="786383"/>
                  </a:move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lnTo>
                    <a:pt x="0" y="786383"/>
                  </a:lnTo>
                  <a:close/>
                </a:path>
                <a:path w="742950" h="786764">
                  <a:moveTo>
                    <a:pt x="560069" y="188594"/>
                  </a:move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86424" y="4806315"/>
              <a:ext cx="1379220" cy="925830"/>
            </a:xfrm>
            <a:custGeom>
              <a:avLst/>
              <a:gdLst/>
              <a:ahLst/>
              <a:cxnLst/>
              <a:rect l="l" t="t" r="r" b="b"/>
              <a:pathLst>
                <a:path w="1379220" h="925829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44739" y="0"/>
                  </a:lnTo>
                  <a:lnTo>
                    <a:pt x="1377931" y="28932"/>
                  </a:lnTo>
                  <a:lnTo>
                    <a:pt x="1379029" y="891539"/>
                  </a:lnTo>
                  <a:lnTo>
                    <a:pt x="1373341" y="911033"/>
                  </a:lnTo>
                  <a:lnTo>
                    <a:pt x="1361384" y="921043"/>
                  </a:lnTo>
                  <a:lnTo>
                    <a:pt x="1349534" y="924731"/>
                  </a:lnTo>
                  <a:lnTo>
                    <a:pt x="1344167" y="925258"/>
                  </a:lnTo>
                  <a:lnTo>
                    <a:pt x="34289" y="925829"/>
                  </a:lnTo>
                  <a:lnTo>
                    <a:pt x="14466" y="920141"/>
                  </a:lnTo>
                  <a:lnTo>
                    <a:pt x="4286" y="908184"/>
                  </a:lnTo>
                  <a:lnTo>
                    <a:pt x="535" y="896335"/>
                  </a:lnTo>
                  <a:lnTo>
                    <a:pt x="0" y="890968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04179" y="494576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742949" y="786383"/>
                  </a:moveTo>
                  <a:lnTo>
                    <a:pt x="0" y="786383"/>
                  </a:ln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close/>
                </a:path>
                <a:path w="742950" h="786764">
                  <a:moveTo>
                    <a:pt x="371474" y="377189"/>
                  </a:move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04179" y="494576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0" y="786383"/>
                  </a:move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lnTo>
                    <a:pt x="0" y="786383"/>
                  </a:lnTo>
                  <a:close/>
                </a:path>
                <a:path w="742950" h="786764">
                  <a:moveTo>
                    <a:pt x="560069" y="188594"/>
                  </a:move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6003" y="2611755"/>
              <a:ext cx="1379220" cy="925830"/>
            </a:xfrm>
            <a:custGeom>
              <a:avLst/>
              <a:gdLst/>
              <a:ahLst/>
              <a:cxnLst/>
              <a:rect l="l" t="t" r="r" b="b"/>
              <a:pathLst>
                <a:path w="1379220" h="925829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44739" y="0"/>
                  </a:lnTo>
                  <a:lnTo>
                    <a:pt x="1377931" y="28932"/>
                  </a:lnTo>
                  <a:lnTo>
                    <a:pt x="1379029" y="891539"/>
                  </a:lnTo>
                  <a:lnTo>
                    <a:pt x="1373341" y="911033"/>
                  </a:lnTo>
                  <a:lnTo>
                    <a:pt x="1361384" y="921043"/>
                  </a:lnTo>
                  <a:lnTo>
                    <a:pt x="1349534" y="924731"/>
                  </a:lnTo>
                  <a:lnTo>
                    <a:pt x="1344167" y="925258"/>
                  </a:lnTo>
                  <a:lnTo>
                    <a:pt x="34289" y="925829"/>
                  </a:lnTo>
                  <a:lnTo>
                    <a:pt x="14466" y="920141"/>
                  </a:lnTo>
                  <a:lnTo>
                    <a:pt x="4286" y="908184"/>
                  </a:lnTo>
                  <a:lnTo>
                    <a:pt x="535" y="896335"/>
                  </a:lnTo>
                  <a:lnTo>
                    <a:pt x="0" y="890968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03757" y="275120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742949" y="786383"/>
                  </a:moveTo>
                  <a:lnTo>
                    <a:pt x="0" y="786383"/>
                  </a:ln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close/>
                </a:path>
                <a:path w="742950" h="786764">
                  <a:moveTo>
                    <a:pt x="371474" y="377189"/>
                  </a:move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03757" y="275120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0" y="786383"/>
                  </a:move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lnTo>
                    <a:pt x="0" y="786383"/>
                  </a:lnTo>
                  <a:close/>
                </a:path>
                <a:path w="742950" h="786764">
                  <a:moveTo>
                    <a:pt x="560069" y="188594"/>
                  </a:move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7699" y="2611755"/>
              <a:ext cx="1379220" cy="925830"/>
            </a:xfrm>
            <a:custGeom>
              <a:avLst/>
              <a:gdLst/>
              <a:ahLst/>
              <a:cxnLst/>
              <a:rect l="l" t="t" r="r" b="b"/>
              <a:pathLst>
                <a:path w="1379220" h="925829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44739" y="0"/>
                  </a:lnTo>
                  <a:lnTo>
                    <a:pt x="1377931" y="28932"/>
                  </a:lnTo>
                  <a:lnTo>
                    <a:pt x="1379029" y="891539"/>
                  </a:lnTo>
                  <a:lnTo>
                    <a:pt x="1373341" y="911033"/>
                  </a:lnTo>
                  <a:lnTo>
                    <a:pt x="1361384" y="921043"/>
                  </a:lnTo>
                  <a:lnTo>
                    <a:pt x="1349534" y="924731"/>
                  </a:lnTo>
                  <a:lnTo>
                    <a:pt x="1344167" y="925258"/>
                  </a:lnTo>
                  <a:lnTo>
                    <a:pt x="34289" y="925829"/>
                  </a:lnTo>
                  <a:lnTo>
                    <a:pt x="14466" y="920141"/>
                  </a:lnTo>
                  <a:lnTo>
                    <a:pt x="4286" y="908184"/>
                  </a:lnTo>
                  <a:lnTo>
                    <a:pt x="535" y="896335"/>
                  </a:lnTo>
                  <a:lnTo>
                    <a:pt x="0" y="890968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75454" y="275120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742949" y="786383"/>
                  </a:moveTo>
                  <a:lnTo>
                    <a:pt x="0" y="786383"/>
                  </a:ln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close/>
                </a:path>
                <a:path w="742950" h="786764">
                  <a:moveTo>
                    <a:pt x="371474" y="377189"/>
                  </a:move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5454" y="275120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0" y="786383"/>
                  </a:move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lnTo>
                    <a:pt x="0" y="786383"/>
                  </a:lnTo>
                  <a:close/>
                </a:path>
                <a:path w="742950" h="786764">
                  <a:moveTo>
                    <a:pt x="560069" y="188594"/>
                  </a:move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11829" y="4806315"/>
              <a:ext cx="1379220" cy="925830"/>
            </a:xfrm>
            <a:custGeom>
              <a:avLst/>
              <a:gdLst/>
              <a:ahLst/>
              <a:cxnLst/>
              <a:rect l="l" t="t" r="r" b="b"/>
              <a:pathLst>
                <a:path w="1379220" h="925829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44739" y="0"/>
                  </a:lnTo>
                  <a:lnTo>
                    <a:pt x="1377931" y="28932"/>
                  </a:lnTo>
                  <a:lnTo>
                    <a:pt x="1379029" y="891539"/>
                  </a:lnTo>
                  <a:lnTo>
                    <a:pt x="1373341" y="911033"/>
                  </a:lnTo>
                  <a:lnTo>
                    <a:pt x="1361384" y="921043"/>
                  </a:lnTo>
                  <a:lnTo>
                    <a:pt x="1349534" y="924731"/>
                  </a:lnTo>
                  <a:lnTo>
                    <a:pt x="1344167" y="925258"/>
                  </a:lnTo>
                  <a:lnTo>
                    <a:pt x="34289" y="925829"/>
                  </a:lnTo>
                  <a:lnTo>
                    <a:pt x="14466" y="920141"/>
                  </a:lnTo>
                  <a:lnTo>
                    <a:pt x="4286" y="908184"/>
                  </a:lnTo>
                  <a:lnTo>
                    <a:pt x="535" y="896335"/>
                  </a:lnTo>
                  <a:lnTo>
                    <a:pt x="0" y="890968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9584" y="494576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742949" y="786383"/>
                  </a:moveTo>
                  <a:lnTo>
                    <a:pt x="0" y="786383"/>
                  </a:ln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close/>
                </a:path>
                <a:path w="742950" h="786764">
                  <a:moveTo>
                    <a:pt x="371474" y="377189"/>
                  </a:move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29584" y="4945761"/>
              <a:ext cx="742950" cy="786765"/>
            </a:xfrm>
            <a:custGeom>
              <a:avLst/>
              <a:gdLst/>
              <a:ahLst/>
              <a:cxnLst/>
              <a:rect l="l" t="t" r="r" b="b"/>
              <a:pathLst>
                <a:path w="742950" h="786764">
                  <a:moveTo>
                    <a:pt x="0" y="786383"/>
                  </a:moveTo>
                  <a:lnTo>
                    <a:pt x="2894" y="739785"/>
                  </a:lnTo>
                  <a:lnTo>
                    <a:pt x="11344" y="694914"/>
                  </a:lnTo>
                  <a:lnTo>
                    <a:pt x="25003" y="652119"/>
                  </a:lnTo>
                  <a:lnTo>
                    <a:pt x="43522" y="611747"/>
                  </a:lnTo>
                  <a:lnTo>
                    <a:pt x="66553" y="574148"/>
                  </a:lnTo>
                  <a:lnTo>
                    <a:pt x="93748" y="539669"/>
                  </a:lnTo>
                  <a:lnTo>
                    <a:pt x="124760" y="508657"/>
                  </a:lnTo>
                  <a:lnTo>
                    <a:pt x="159239" y="481462"/>
                  </a:lnTo>
                  <a:lnTo>
                    <a:pt x="196838" y="458431"/>
                  </a:lnTo>
                  <a:lnTo>
                    <a:pt x="237210" y="439912"/>
                  </a:lnTo>
                  <a:lnTo>
                    <a:pt x="280005" y="426253"/>
                  </a:lnTo>
                  <a:lnTo>
                    <a:pt x="324876" y="417803"/>
                  </a:lnTo>
                  <a:lnTo>
                    <a:pt x="371474" y="414908"/>
                  </a:lnTo>
                  <a:lnTo>
                    <a:pt x="418073" y="417803"/>
                  </a:lnTo>
                  <a:lnTo>
                    <a:pt x="462944" y="426253"/>
                  </a:lnTo>
                  <a:lnTo>
                    <a:pt x="505739" y="439912"/>
                  </a:lnTo>
                  <a:lnTo>
                    <a:pt x="546111" y="458431"/>
                  </a:lnTo>
                  <a:lnTo>
                    <a:pt x="583710" y="481462"/>
                  </a:lnTo>
                  <a:lnTo>
                    <a:pt x="618189" y="508657"/>
                  </a:lnTo>
                  <a:lnTo>
                    <a:pt x="649201" y="539669"/>
                  </a:lnTo>
                  <a:lnTo>
                    <a:pt x="676396" y="574148"/>
                  </a:lnTo>
                  <a:lnTo>
                    <a:pt x="699427" y="611747"/>
                  </a:lnTo>
                  <a:lnTo>
                    <a:pt x="717946" y="652119"/>
                  </a:lnTo>
                  <a:lnTo>
                    <a:pt x="731605" y="694914"/>
                  </a:lnTo>
                  <a:lnTo>
                    <a:pt x="740055" y="739785"/>
                  </a:lnTo>
                  <a:lnTo>
                    <a:pt x="742949" y="786383"/>
                  </a:lnTo>
                  <a:lnTo>
                    <a:pt x="0" y="786383"/>
                  </a:lnTo>
                  <a:close/>
                </a:path>
                <a:path w="742950" h="786764">
                  <a:moveTo>
                    <a:pt x="560069" y="188594"/>
                  </a:moveTo>
                  <a:lnTo>
                    <a:pt x="553362" y="238680"/>
                  </a:lnTo>
                  <a:lnTo>
                    <a:pt x="534415" y="283717"/>
                  </a:lnTo>
                  <a:lnTo>
                    <a:pt x="504991" y="321897"/>
                  </a:lnTo>
                  <a:lnTo>
                    <a:pt x="466851" y="351408"/>
                  </a:lnTo>
                  <a:lnTo>
                    <a:pt x="421759" y="370443"/>
                  </a:lnTo>
                  <a:lnTo>
                    <a:pt x="371474" y="377189"/>
                  </a:lnTo>
                  <a:lnTo>
                    <a:pt x="321389" y="370443"/>
                  </a:lnTo>
                  <a:lnTo>
                    <a:pt x="276351" y="351408"/>
                  </a:lnTo>
                  <a:lnTo>
                    <a:pt x="238172" y="321897"/>
                  </a:lnTo>
                  <a:lnTo>
                    <a:pt x="208660" y="283717"/>
                  </a:lnTo>
                  <a:lnTo>
                    <a:pt x="189626" y="238680"/>
                  </a:lnTo>
                  <a:lnTo>
                    <a:pt x="182879" y="188594"/>
                  </a:lnTo>
                  <a:lnTo>
                    <a:pt x="189626" y="138509"/>
                  </a:lnTo>
                  <a:lnTo>
                    <a:pt x="208660" y="93471"/>
                  </a:lnTo>
                  <a:lnTo>
                    <a:pt x="238172" y="55292"/>
                  </a:lnTo>
                  <a:lnTo>
                    <a:pt x="276351" y="25780"/>
                  </a:lnTo>
                  <a:lnTo>
                    <a:pt x="321389" y="6746"/>
                  </a:lnTo>
                  <a:lnTo>
                    <a:pt x="371474" y="0"/>
                  </a:lnTo>
                  <a:lnTo>
                    <a:pt x="421759" y="6746"/>
                  </a:lnTo>
                  <a:lnTo>
                    <a:pt x="466851" y="25780"/>
                  </a:lnTo>
                  <a:lnTo>
                    <a:pt x="504991" y="55292"/>
                  </a:lnTo>
                  <a:lnTo>
                    <a:pt x="534415" y="93471"/>
                  </a:lnTo>
                  <a:lnTo>
                    <a:pt x="553362" y="138509"/>
                  </a:lnTo>
                  <a:lnTo>
                    <a:pt x="560069" y="188594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57425" y="3834765"/>
              <a:ext cx="1367790" cy="648335"/>
            </a:xfrm>
            <a:custGeom>
              <a:avLst/>
              <a:gdLst/>
              <a:ahLst/>
              <a:cxnLst/>
              <a:rect l="l" t="t" r="r" b="b"/>
              <a:pathLst>
                <a:path w="1367789" h="64833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33309" y="0"/>
                  </a:lnTo>
                  <a:lnTo>
                    <a:pt x="1353133" y="5357"/>
                  </a:lnTo>
                  <a:lnTo>
                    <a:pt x="1363313" y="17144"/>
                  </a:lnTo>
                  <a:lnTo>
                    <a:pt x="1367063" y="28932"/>
                  </a:lnTo>
                  <a:lnTo>
                    <a:pt x="1367599" y="34289"/>
                  </a:lnTo>
                  <a:lnTo>
                    <a:pt x="1367599" y="613790"/>
                  </a:lnTo>
                  <a:lnTo>
                    <a:pt x="1338667" y="646982"/>
                  </a:lnTo>
                  <a:lnTo>
                    <a:pt x="34289" y="648080"/>
                  </a:lnTo>
                  <a:lnTo>
                    <a:pt x="14466" y="642392"/>
                  </a:lnTo>
                  <a:lnTo>
                    <a:pt x="4286" y="630435"/>
                  </a:lnTo>
                  <a:lnTo>
                    <a:pt x="535" y="618586"/>
                  </a:lnTo>
                  <a:lnTo>
                    <a:pt x="0" y="613219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3260" y="4094246"/>
              <a:ext cx="83949" cy="8747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3892" y="4113293"/>
              <a:ext cx="374951" cy="948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886003" y="3834765"/>
              <a:ext cx="1367790" cy="648335"/>
            </a:xfrm>
            <a:custGeom>
              <a:avLst/>
              <a:gdLst/>
              <a:ahLst/>
              <a:cxnLst/>
              <a:rect l="l" t="t" r="r" b="b"/>
              <a:pathLst>
                <a:path w="1367790" h="64833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33309" y="0"/>
                  </a:lnTo>
                  <a:lnTo>
                    <a:pt x="1353133" y="5357"/>
                  </a:lnTo>
                  <a:lnTo>
                    <a:pt x="1363313" y="17144"/>
                  </a:lnTo>
                  <a:lnTo>
                    <a:pt x="1367063" y="28932"/>
                  </a:lnTo>
                  <a:lnTo>
                    <a:pt x="1367599" y="34289"/>
                  </a:lnTo>
                  <a:lnTo>
                    <a:pt x="1367599" y="613790"/>
                  </a:lnTo>
                  <a:lnTo>
                    <a:pt x="1338667" y="646982"/>
                  </a:lnTo>
                  <a:lnTo>
                    <a:pt x="34289" y="648080"/>
                  </a:lnTo>
                  <a:lnTo>
                    <a:pt x="14466" y="642392"/>
                  </a:lnTo>
                  <a:lnTo>
                    <a:pt x="4286" y="630435"/>
                  </a:lnTo>
                  <a:lnTo>
                    <a:pt x="535" y="618586"/>
                  </a:lnTo>
                  <a:lnTo>
                    <a:pt x="0" y="613219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1838" y="4094246"/>
              <a:ext cx="83949" cy="8747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2470" y="4113293"/>
              <a:ext cx="374951" cy="9488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200400" y="5875020"/>
              <a:ext cx="1367790" cy="648335"/>
            </a:xfrm>
            <a:custGeom>
              <a:avLst/>
              <a:gdLst/>
              <a:ahLst/>
              <a:cxnLst/>
              <a:rect l="l" t="t" r="r" b="b"/>
              <a:pathLst>
                <a:path w="1367789" h="648334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33309" y="0"/>
                  </a:lnTo>
                  <a:lnTo>
                    <a:pt x="1353133" y="5357"/>
                  </a:lnTo>
                  <a:lnTo>
                    <a:pt x="1363313" y="17144"/>
                  </a:lnTo>
                  <a:lnTo>
                    <a:pt x="1367063" y="28932"/>
                  </a:lnTo>
                  <a:lnTo>
                    <a:pt x="1367599" y="34289"/>
                  </a:lnTo>
                  <a:lnTo>
                    <a:pt x="1367599" y="613790"/>
                  </a:lnTo>
                  <a:lnTo>
                    <a:pt x="1338667" y="646982"/>
                  </a:lnTo>
                  <a:lnTo>
                    <a:pt x="34289" y="648080"/>
                  </a:lnTo>
                  <a:lnTo>
                    <a:pt x="14466" y="642392"/>
                  </a:lnTo>
                  <a:lnTo>
                    <a:pt x="4286" y="630435"/>
                  </a:lnTo>
                  <a:lnTo>
                    <a:pt x="535" y="618586"/>
                  </a:lnTo>
                  <a:lnTo>
                    <a:pt x="0" y="613219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6235" y="6134500"/>
              <a:ext cx="83949" cy="8747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6867" y="6153548"/>
              <a:ext cx="374951" cy="9488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686424" y="5875020"/>
              <a:ext cx="1367790" cy="648335"/>
            </a:xfrm>
            <a:custGeom>
              <a:avLst/>
              <a:gdLst/>
              <a:ahLst/>
              <a:cxnLst/>
              <a:rect l="l" t="t" r="r" b="b"/>
              <a:pathLst>
                <a:path w="1367790" h="648334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33309" y="0"/>
                  </a:lnTo>
                  <a:lnTo>
                    <a:pt x="1353133" y="5357"/>
                  </a:lnTo>
                  <a:lnTo>
                    <a:pt x="1363313" y="17144"/>
                  </a:lnTo>
                  <a:lnTo>
                    <a:pt x="1367063" y="28932"/>
                  </a:lnTo>
                  <a:lnTo>
                    <a:pt x="1367599" y="34289"/>
                  </a:lnTo>
                  <a:lnTo>
                    <a:pt x="1367599" y="613790"/>
                  </a:lnTo>
                  <a:lnTo>
                    <a:pt x="1338667" y="646982"/>
                  </a:lnTo>
                  <a:lnTo>
                    <a:pt x="34289" y="648080"/>
                  </a:lnTo>
                  <a:lnTo>
                    <a:pt x="14466" y="642392"/>
                  </a:lnTo>
                  <a:lnTo>
                    <a:pt x="4286" y="630435"/>
                  </a:lnTo>
                  <a:lnTo>
                    <a:pt x="535" y="618586"/>
                  </a:lnTo>
                  <a:lnTo>
                    <a:pt x="0" y="613219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2260" y="6134500"/>
              <a:ext cx="83949" cy="8747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2892" y="6153548"/>
              <a:ext cx="374951" cy="9488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69130" y="3834765"/>
              <a:ext cx="1367790" cy="648335"/>
            </a:xfrm>
            <a:custGeom>
              <a:avLst/>
              <a:gdLst/>
              <a:ahLst/>
              <a:cxnLst/>
              <a:rect l="l" t="t" r="r" b="b"/>
              <a:pathLst>
                <a:path w="1367789" h="648335">
                  <a:moveTo>
                    <a:pt x="0" y="34289"/>
                  </a:moveTo>
                  <a:lnTo>
                    <a:pt x="5357" y="14466"/>
                  </a:lnTo>
                  <a:lnTo>
                    <a:pt x="17144" y="4286"/>
                  </a:lnTo>
                  <a:lnTo>
                    <a:pt x="28932" y="535"/>
                  </a:lnTo>
                  <a:lnTo>
                    <a:pt x="34289" y="0"/>
                  </a:lnTo>
                  <a:lnTo>
                    <a:pt x="1333309" y="0"/>
                  </a:lnTo>
                  <a:lnTo>
                    <a:pt x="1353133" y="5357"/>
                  </a:lnTo>
                  <a:lnTo>
                    <a:pt x="1363313" y="17144"/>
                  </a:lnTo>
                  <a:lnTo>
                    <a:pt x="1367063" y="28932"/>
                  </a:lnTo>
                  <a:lnTo>
                    <a:pt x="1367599" y="34289"/>
                  </a:lnTo>
                  <a:lnTo>
                    <a:pt x="1367599" y="613790"/>
                  </a:lnTo>
                  <a:lnTo>
                    <a:pt x="1338667" y="646982"/>
                  </a:lnTo>
                  <a:lnTo>
                    <a:pt x="34289" y="648080"/>
                  </a:lnTo>
                  <a:lnTo>
                    <a:pt x="14466" y="642392"/>
                  </a:lnTo>
                  <a:lnTo>
                    <a:pt x="4286" y="630435"/>
                  </a:lnTo>
                  <a:lnTo>
                    <a:pt x="535" y="618586"/>
                  </a:lnTo>
                  <a:lnTo>
                    <a:pt x="0" y="613219"/>
                  </a:lnTo>
                  <a:lnTo>
                    <a:pt x="0" y="34289"/>
                  </a:lnTo>
                  <a:close/>
                </a:path>
              </a:pathLst>
            </a:custGeom>
            <a:ln w="17144">
              <a:solidFill>
                <a:srgbClr val="5D5D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4965" y="4094246"/>
              <a:ext cx="83949" cy="8747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25596" y="4113293"/>
              <a:ext cx="374951" cy="94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43</Words>
  <Application>Microsoft Office PowerPoint</Application>
  <PresentationFormat>Personnalisé</PresentationFormat>
  <Paragraphs>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Calibri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Océane Tran</dc:creator>
  <cp:lastModifiedBy>Thuy Duong O tran</cp:lastModifiedBy>
  <cp:revision>1</cp:revision>
  <dcterms:created xsi:type="dcterms:W3CDTF">2023-11-04T10:47:29Z</dcterms:created>
  <dcterms:modified xsi:type="dcterms:W3CDTF">2023-11-04T11:18:46Z</dcterms:modified>
</cp:coreProperties>
</file>