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51CA3-CFF9-7010-C6FA-2ABCD13ED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E8852-47A4-2FA0-52BC-FE288E16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969D1-3EEC-0F5D-E18F-1A62F0D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37DED-1478-75A4-49E1-35773444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F8601-071C-0925-CB20-18F299D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C1BDF-A711-A415-BC4D-961FC64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EEDC90-6371-C206-EA3B-F081262A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518F9-8E5E-CC3E-1C38-BB3B8D4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2E03E-41DD-D90D-E893-85309DCF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FBE49-1C02-65B8-DF2B-069CBAB0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C358DA-CF1D-7EBA-3FC5-C12BF76A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7780E8-9941-FC33-9151-25CDF10F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D48B26-4E0B-2971-AC75-8920671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CB8C6-E0E4-2F40-0FB7-E0330C68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5FFE7-B95B-A746-AABD-8C098086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58F7E-8EB5-0BEF-FFA8-6322A62A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9C0E-A3D5-29EE-BC3F-FE956086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72364-7ED5-FF35-4D8E-0FA63042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2179E-279D-9BED-8BFE-3C322385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F8E0B-D3A8-9202-CA7B-DA3B803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6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CEEB4-4B04-0438-29A5-188B63AB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6FB0B-2584-648D-685E-6F40C8F7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E6341-9C79-7D7D-825B-3008C783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36E23-3B21-3AF5-AF15-C0F0C6C5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D4898-B958-7DF5-39F6-D16DE7A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2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244F6-AC73-62AF-5B93-8400168C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4C0E0-ADBF-113D-B0B2-6793FA0B7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108629-47B2-82AD-D799-D613BC7A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C67BAF-ED9E-0ACA-04CD-33EAD1BA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0C4295-231F-929F-55EE-9A6071F5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8F03FE-7997-216B-1C7D-164FD586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4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1B892-DD23-14F3-F476-433E7931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83231-BF1D-7001-B302-562C4280E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3B5FC1-F203-F6B6-D976-B9F9AAE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860DA9-1526-09EC-825E-F15B544BB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46E00B-6553-5B50-6411-99B84855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593E3C-1F77-0580-C671-C6513103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7DBF8F-7C04-2112-FAE6-78DEB1A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C45F19-030A-F5FA-11AC-4545DD77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7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2342A-A577-C804-EE7D-C2EBAC1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959093-A990-AA5A-2597-FBF98696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E6F672-C05A-BCBB-4E0C-6A6694F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C52A3-B365-4DF8-48C0-52532B62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1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5D77CB-F02D-A19D-25E6-C23CEAFC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85A432-8A16-96CE-03BC-3B76017A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4E232-E5C7-0B05-C18D-8DB5ED28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1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18D0F-DDE7-5FC3-129C-047FED18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9F617-9E6B-9AD4-02B0-9665377F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10C66F-70E0-C4DD-E98B-B773DA94B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472F0B-BBDB-43B6-0AC5-81FAEFA2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B1057A-2247-F3C6-5170-809ABEC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1F858-87BC-62BB-A517-2B35EF0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90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E9027-3C0A-E6A8-DEFE-61C4532F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1507FA-1DAA-5991-1EA3-2BD5D3803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45F7A0-9967-BDD4-656E-82AC082D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F55C8-775B-DF63-73CB-B2F292B8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CA52B-58EB-A9CA-423A-815C80D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7AF79-D3F1-4377-D304-DFF69090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EF522A-6C18-11A1-7A31-B27C2D34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E6FC0-17E9-CF40-621F-BB89BF12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1DC61-DF5D-EB06-57E2-A3C72C83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90E9-2F60-1948-8F4D-33F39A51FE3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1EB02-6076-6AA3-85C1-E93307502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820BF-31F7-480D-6FAC-07B6F5577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6831-6BD1-884B-85CF-FE8D862B6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4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9B4954-8734-C101-D10F-E0D8DEAC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d’accueil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05AB35-4AF5-D6BD-FD22-E2F6AC53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45866"/>
            <a:ext cx="5536001" cy="37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9B4954-8734-C101-D10F-E0D8DEAC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Connexion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88A37-24CD-3241-E325-C516526B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93" y="1499272"/>
            <a:ext cx="5435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6933C-DC8A-FBCC-9CCD-92948A46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d’inscription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F66597-FFDF-D9D8-27EE-0EBF4B6F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45064"/>
            <a:ext cx="5536001" cy="37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6933C-DC8A-FBCC-9CCD-92948A46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questionnaire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959A38-BCA0-7111-CAA5-FA599B64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35" y="1499272"/>
            <a:ext cx="5435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7041-F203-0BFA-21DB-D3F0C2E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01" y="2732581"/>
            <a:ext cx="4036334" cy="1851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diagnostique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AFC41A-200B-B2A3-2201-F48266B3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45064"/>
            <a:ext cx="5536001" cy="37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7041-F203-0BFA-21DB-D3F0C2E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01" y="2732581"/>
            <a:ext cx="4036334" cy="1851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produit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87CAD4-BE9F-48A3-EC49-E41CAAEC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1" y="1577975"/>
            <a:ext cx="5435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7041-F203-0BFA-21DB-D3F0C2E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01" y="2732581"/>
            <a:ext cx="4036334" cy="1851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Admin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E7B07C-7AF7-28B3-4EED-059B98A8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43" y="1614216"/>
            <a:ext cx="5397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7041-F203-0BFA-21DB-D3F0C2E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00" y="2732581"/>
            <a:ext cx="4380447" cy="18517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Admin/SkinCare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3C889D-EE4D-534C-F370-E9C92960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98" y="1680766"/>
            <a:ext cx="5177748" cy="34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7041-F203-0BFA-21DB-D3F0C2E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00" y="2732581"/>
            <a:ext cx="4380447" cy="18517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Admin/ </a:t>
            </a:r>
            <a:r>
              <a:rPr lang="en-US" sz="5400" dirty="0"/>
              <a:t>nouveau produit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46F7B7-44B7-59B3-8AEE-FCE6B187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73" y="1960326"/>
            <a:ext cx="5043361" cy="33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95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Macintosh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Page d’accueil</vt:lpstr>
      <vt:lpstr>Page Connexion</vt:lpstr>
      <vt:lpstr>Page d’inscription</vt:lpstr>
      <vt:lpstr>Page questionnaire</vt:lpstr>
      <vt:lpstr>Page diagnostique</vt:lpstr>
      <vt:lpstr>Page produit</vt:lpstr>
      <vt:lpstr>Page Admin</vt:lpstr>
      <vt:lpstr>Page Admin/SkinCare</vt:lpstr>
      <vt:lpstr>Page Admin/ nouveau produit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d’acceuil</dc:title>
  <dc:creator>Ylann Mommens</dc:creator>
  <cp:lastModifiedBy>Ylann Mommens</cp:lastModifiedBy>
  <cp:revision>2</cp:revision>
  <dcterms:created xsi:type="dcterms:W3CDTF">2023-11-04T22:44:19Z</dcterms:created>
  <dcterms:modified xsi:type="dcterms:W3CDTF">2023-11-05T01:24:57Z</dcterms:modified>
</cp:coreProperties>
</file>