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259" r:id="rId4"/>
    <p:sldId id="299" r:id="rId5"/>
    <p:sldId id="263" r:id="rId6"/>
    <p:sldId id="264" r:id="rId7"/>
    <p:sldId id="270" r:id="rId8"/>
    <p:sldId id="262" r:id="rId9"/>
    <p:sldId id="292" r:id="rId10"/>
    <p:sldId id="265" r:id="rId11"/>
    <p:sldId id="260" r:id="rId12"/>
    <p:sldId id="295" r:id="rId13"/>
    <p:sldId id="290" r:id="rId14"/>
    <p:sldId id="291" r:id="rId15"/>
    <p:sldId id="269" r:id="rId16"/>
    <p:sldId id="301" r:id="rId17"/>
    <p:sldId id="293" r:id="rId18"/>
    <p:sldId id="267" r:id="rId19"/>
    <p:sldId id="268" r:id="rId20"/>
    <p:sldId id="300" r:id="rId21"/>
    <p:sldId id="296" r:id="rId22"/>
    <p:sldId id="294" r:id="rId23"/>
    <p:sldId id="297" r:id="rId24"/>
    <p:sldId id="298" r:id="rId25"/>
  </p:sldIdLst>
  <p:sldSz cx="12192000" cy="6858000"/>
  <p:notesSz cx="6858000" cy="9144000"/>
  <p:custDataLst>
    <p:tags r:id="rId27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35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2023/11/4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‹N°›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71F2B-CBBE-4300-AFA0-FE2562933766}" type="datetimeFigureOut">
              <a:rPr lang="fr-BE" smtClean="0"/>
              <a:t>04-11-23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D7836-6270-4745-8716-95899597FBA9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71F2B-CBBE-4300-AFA0-FE2562933766}" type="datetimeFigureOut">
              <a:rPr lang="fr-BE" smtClean="0"/>
              <a:t>04-11-23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D7836-6270-4745-8716-95899597FBA9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71F2B-CBBE-4300-AFA0-FE2562933766}" type="datetimeFigureOut">
              <a:rPr lang="fr-BE" smtClean="0"/>
              <a:t>04-11-23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D7836-6270-4745-8716-95899597FBA9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71F2B-CBBE-4300-AFA0-FE2562933766}" type="datetimeFigureOut">
              <a:rPr lang="fr-BE" smtClean="0"/>
              <a:t>04-11-23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D7836-6270-4745-8716-95899597FBA9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71F2B-CBBE-4300-AFA0-FE2562933766}" type="datetimeFigureOut">
              <a:rPr lang="fr-BE" smtClean="0"/>
              <a:t>04-11-23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D7836-6270-4745-8716-95899597FBA9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71F2B-CBBE-4300-AFA0-FE2562933766}" type="datetimeFigureOut">
              <a:rPr lang="fr-BE" smtClean="0"/>
              <a:t>04-11-23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D7836-6270-4745-8716-95899597FBA9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71F2B-CBBE-4300-AFA0-FE2562933766}" type="datetimeFigureOut">
              <a:rPr lang="fr-BE" smtClean="0"/>
              <a:t>04-11-23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D7836-6270-4745-8716-95899597FBA9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71F2B-CBBE-4300-AFA0-FE2562933766}" type="datetimeFigureOut">
              <a:rPr lang="fr-BE" smtClean="0"/>
              <a:t>04-11-23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D7836-6270-4745-8716-95899597FBA9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71F2B-CBBE-4300-AFA0-FE2562933766}" type="datetimeFigureOut">
              <a:rPr lang="fr-BE" smtClean="0"/>
              <a:t>04-11-23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D7836-6270-4745-8716-95899597FBA9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71F2B-CBBE-4300-AFA0-FE2562933766}" type="datetimeFigureOut">
              <a:rPr lang="fr-BE" smtClean="0"/>
              <a:t>04-11-23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D7836-6270-4745-8716-95899597FBA9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71F2B-CBBE-4300-AFA0-FE2562933766}" type="datetimeFigureOut">
              <a:rPr lang="fr-BE" smtClean="0"/>
              <a:t>04-11-23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D7836-6270-4745-8716-95899597FBA9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71F2B-CBBE-4300-AFA0-FE2562933766}" type="datetimeFigureOut">
              <a:rPr lang="fr-BE" smtClean="0"/>
              <a:t>04-11-23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D7836-6270-4745-8716-95899597FBA9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9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7.svg"/><Relationship Id="rId7" Type="http://schemas.openxmlformats.org/officeDocument/2006/relationships/image" Target="../media/image4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43277" y="0"/>
            <a:ext cx="4305445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5" name="ZoneTexte 4"/>
          <p:cNvSpPr txBox="1"/>
          <p:nvPr/>
        </p:nvSpPr>
        <p:spPr>
          <a:xfrm>
            <a:off x="3943278" y="5728859"/>
            <a:ext cx="3331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New here ? </a:t>
            </a:r>
          </a:p>
        </p:txBody>
      </p:sp>
      <p:sp>
        <p:nvSpPr>
          <p:cNvPr id="7" name="Titre 1"/>
          <p:cNvSpPr>
            <a:spLocks noGrp="1"/>
          </p:cNvSpPr>
          <p:nvPr>
            <p:ph type="ctrTitle"/>
          </p:nvPr>
        </p:nvSpPr>
        <p:spPr>
          <a:xfrm>
            <a:off x="3943277" y="569076"/>
            <a:ext cx="4305445" cy="855727"/>
          </a:xfrm>
        </p:spPr>
        <p:txBody>
          <a:bodyPr>
            <a:normAutofit fontScale="90000"/>
          </a:bodyPr>
          <a:lstStyle/>
          <a:p>
            <a:r>
              <a:rPr lang="fr-BE" dirty="0"/>
              <a:t>Boonder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282102" y="199744"/>
            <a:ext cx="1747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Home/First page</a:t>
            </a:r>
          </a:p>
        </p:txBody>
      </p:sp>
      <p:sp>
        <p:nvSpPr>
          <p:cNvPr id="3" name="Rectangle 2"/>
          <p:cNvSpPr/>
          <p:nvPr/>
        </p:nvSpPr>
        <p:spPr>
          <a:xfrm>
            <a:off x="5417580" y="5265271"/>
            <a:ext cx="1356837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 in</a:t>
            </a:r>
            <a:endParaRPr lang="en-IE" dirty="0"/>
          </a:p>
        </p:txBody>
      </p:sp>
      <p:sp>
        <p:nvSpPr>
          <p:cNvPr id="8" name="Rectangle 7"/>
          <p:cNvSpPr/>
          <p:nvPr/>
        </p:nvSpPr>
        <p:spPr>
          <a:xfrm>
            <a:off x="6163645" y="5728859"/>
            <a:ext cx="860753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Sign</a:t>
            </a:r>
            <a:r>
              <a:rPr lang="fr-FR" dirty="0"/>
              <a:t> in</a:t>
            </a:r>
            <a:endParaRPr lang="en-I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43277" y="0"/>
            <a:ext cx="4305445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2" name="ZoneTexte 1"/>
          <p:cNvSpPr txBox="1"/>
          <p:nvPr/>
        </p:nvSpPr>
        <p:spPr>
          <a:xfrm>
            <a:off x="282102" y="199744"/>
            <a:ext cx="1785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New profile page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091793" y="2086545"/>
            <a:ext cx="2008414" cy="3347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Name</a:t>
            </a:r>
            <a:endParaRPr lang="en-IE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EB65F263-9DD2-7386-B614-D7CE42C0F0AB}"/>
              </a:ext>
            </a:extLst>
          </p:cNvPr>
          <p:cNvGrpSpPr/>
          <p:nvPr/>
        </p:nvGrpSpPr>
        <p:grpSpPr>
          <a:xfrm>
            <a:off x="5299979" y="157202"/>
            <a:ext cx="1592036" cy="1592036"/>
            <a:chOff x="4223620" y="89807"/>
            <a:chExt cx="1592036" cy="1592036"/>
          </a:xfrm>
        </p:grpSpPr>
        <p:sp>
          <p:nvSpPr>
            <p:cNvPr id="9" name="Organigramme : Connecteur 8"/>
            <p:cNvSpPr/>
            <p:nvPr/>
          </p:nvSpPr>
          <p:spPr>
            <a:xfrm>
              <a:off x="4223620" y="89807"/>
              <a:ext cx="1592036" cy="1592036"/>
            </a:xfrm>
            <a:prstGeom prst="flowChartConnec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  <p:pic>
          <p:nvPicPr>
            <p:cNvPr id="14" name="Graphique 13" descr="Appareil photo contour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62438" y="428625"/>
              <a:ext cx="914400" cy="914400"/>
            </a:xfrm>
            <a:prstGeom prst="rect">
              <a:avLst/>
            </a:prstGeom>
          </p:spPr>
        </p:pic>
      </p:grpSp>
      <p:sp>
        <p:nvSpPr>
          <p:cNvPr id="16" name="Rectangle 15"/>
          <p:cNvSpPr/>
          <p:nvPr/>
        </p:nvSpPr>
        <p:spPr>
          <a:xfrm>
            <a:off x="4724397" y="2758586"/>
            <a:ext cx="2743199" cy="11225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Description of the profile made by the new user </a:t>
            </a:r>
            <a:endParaRPr lang="en-I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2295F7-5787-61D3-D317-3CF22B9D1972}"/>
              </a:ext>
            </a:extLst>
          </p:cNvPr>
          <p:cNvSpPr/>
          <p:nvPr/>
        </p:nvSpPr>
        <p:spPr>
          <a:xfrm>
            <a:off x="5064576" y="6194613"/>
            <a:ext cx="2008414" cy="3347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Submit</a:t>
            </a:r>
            <a:endParaRPr lang="en-IE" dirty="0"/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6F4718C1-08E9-0E26-FB4E-61633F9DF866}"/>
              </a:ext>
            </a:extLst>
          </p:cNvPr>
          <p:cNvGrpSpPr/>
          <p:nvPr/>
        </p:nvGrpSpPr>
        <p:grpSpPr>
          <a:xfrm>
            <a:off x="4441369" y="4163786"/>
            <a:ext cx="3616781" cy="1350038"/>
            <a:chOff x="4441369" y="4163786"/>
            <a:chExt cx="3616781" cy="1350038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A268CABB-4AAE-0A90-7F21-92ACF2649576}"/>
                </a:ext>
              </a:extLst>
            </p:cNvPr>
            <p:cNvSpPr txBox="1"/>
            <p:nvPr/>
          </p:nvSpPr>
          <p:spPr>
            <a:xfrm>
              <a:off x="4441370" y="4163786"/>
              <a:ext cx="1053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/>
                <a:t>Slutyness</a:t>
              </a:r>
              <a:endParaRPr lang="en-IE" dirty="0"/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601F09D0-03ED-B92B-B4B2-378FFA7BDA50}"/>
                </a:ext>
              </a:extLst>
            </p:cNvPr>
            <p:cNvSpPr txBox="1"/>
            <p:nvPr/>
          </p:nvSpPr>
          <p:spPr>
            <a:xfrm>
              <a:off x="4441369" y="4651208"/>
              <a:ext cx="11266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/>
                <a:t>Fluffyness</a:t>
              </a:r>
              <a:endParaRPr lang="en-IE" dirty="0"/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E780808B-02A2-4418-FDD3-37D0CCA69E19}"/>
                </a:ext>
              </a:extLst>
            </p:cNvPr>
            <p:cNvSpPr txBox="1"/>
            <p:nvPr/>
          </p:nvSpPr>
          <p:spPr>
            <a:xfrm>
              <a:off x="4441369" y="5144492"/>
              <a:ext cx="1053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/>
                <a:t>Darkness</a:t>
              </a:r>
              <a:endParaRPr lang="en-IE" dirty="0"/>
            </a:p>
          </p:txBody>
        </p:sp>
        <p:sp>
          <p:nvSpPr>
            <p:cNvPr id="19" name="Rectangle : coins arrondis 18">
              <a:extLst>
                <a:ext uri="{FF2B5EF4-FFF2-40B4-BE49-F238E27FC236}">
                  <a16:creationId xmlns:a16="http://schemas.microsoft.com/office/drawing/2014/main" id="{30F52FCF-D2B0-7989-C6A0-166FA83DBEE2}"/>
                </a:ext>
              </a:extLst>
            </p:cNvPr>
            <p:cNvSpPr/>
            <p:nvPr/>
          </p:nvSpPr>
          <p:spPr>
            <a:xfrm>
              <a:off x="5787115" y="4310034"/>
              <a:ext cx="1285875" cy="12317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2B74C0F7-6042-A074-E85E-2E150C24FA3E}"/>
                </a:ext>
              </a:extLst>
            </p:cNvPr>
            <p:cNvSpPr txBox="1"/>
            <p:nvPr/>
          </p:nvSpPr>
          <p:spPr>
            <a:xfrm>
              <a:off x="7723414" y="4195688"/>
              <a:ext cx="3347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8</a:t>
              </a:r>
              <a:endParaRPr lang="en-IE" dirty="0"/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AE64E2D3-1597-77E0-F8B2-3D647B03F205}"/>
                </a:ext>
              </a:extLst>
            </p:cNvPr>
            <p:cNvSpPr txBox="1"/>
            <p:nvPr/>
          </p:nvSpPr>
          <p:spPr>
            <a:xfrm>
              <a:off x="7723414" y="4651208"/>
              <a:ext cx="3347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7</a:t>
              </a:r>
              <a:endParaRPr lang="en-IE" dirty="0"/>
            </a:p>
          </p:txBody>
        </p:sp>
        <p:sp>
          <p:nvSpPr>
            <p:cNvPr id="22" name="Rectangle : coins arrondis 21">
              <a:extLst>
                <a:ext uri="{FF2B5EF4-FFF2-40B4-BE49-F238E27FC236}">
                  <a16:creationId xmlns:a16="http://schemas.microsoft.com/office/drawing/2014/main" id="{FD852EB8-8AAB-9727-3794-B1D1C86507A5}"/>
                </a:ext>
              </a:extLst>
            </p:cNvPr>
            <p:cNvSpPr/>
            <p:nvPr/>
          </p:nvSpPr>
          <p:spPr>
            <a:xfrm>
              <a:off x="5785076" y="4800479"/>
              <a:ext cx="1126673" cy="123174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23" name="Rectangle : coins arrondis 22">
              <a:extLst>
                <a:ext uri="{FF2B5EF4-FFF2-40B4-BE49-F238E27FC236}">
                  <a16:creationId xmlns:a16="http://schemas.microsoft.com/office/drawing/2014/main" id="{378D7CDB-6EC4-2CBF-63DB-5D18812D5848}"/>
                </a:ext>
              </a:extLst>
            </p:cNvPr>
            <p:cNvSpPr/>
            <p:nvPr/>
          </p:nvSpPr>
          <p:spPr>
            <a:xfrm>
              <a:off x="5785077" y="5294877"/>
              <a:ext cx="310924" cy="123174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3109A123-0809-C54A-E5AF-7B52A3E38745}"/>
                </a:ext>
              </a:extLst>
            </p:cNvPr>
            <p:cNvSpPr txBox="1"/>
            <p:nvPr/>
          </p:nvSpPr>
          <p:spPr>
            <a:xfrm>
              <a:off x="7723414" y="5144492"/>
              <a:ext cx="3347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2</a:t>
              </a:r>
              <a:endParaRPr lang="en-IE" dirty="0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23821" y="-9728"/>
            <a:ext cx="4305445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5" name="Titre 1"/>
          <p:cNvSpPr txBox="1"/>
          <p:nvPr/>
        </p:nvSpPr>
        <p:spPr>
          <a:xfrm>
            <a:off x="3943277" y="569076"/>
            <a:ext cx="4305445" cy="85572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BE" dirty="0"/>
              <a:t>Boonder</a:t>
            </a:r>
          </a:p>
        </p:txBody>
      </p:sp>
      <p:sp>
        <p:nvSpPr>
          <p:cNvPr id="6" name="Rectangle 5"/>
          <p:cNvSpPr/>
          <p:nvPr/>
        </p:nvSpPr>
        <p:spPr>
          <a:xfrm>
            <a:off x="4688732" y="1259432"/>
            <a:ext cx="2869659" cy="50294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Organigramme : Connecteur 6"/>
          <p:cNvSpPr/>
          <p:nvPr/>
        </p:nvSpPr>
        <p:spPr>
          <a:xfrm>
            <a:off x="7665228" y="3200400"/>
            <a:ext cx="457200" cy="457200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Organigramme : Connecteur 7"/>
          <p:cNvSpPr/>
          <p:nvPr/>
        </p:nvSpPr>
        <p:spPr>
          <a:xfrm>
            <a:off x="4051077" y="3200400"/>
            <a:ext cx="457200" cy="457200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" name="Flèche : droite 8"/>
          <p:cNvSpPr/>
          <p:nvPr/>
        </p:nvSpPr>
        <p:spPr>
          <a:xfrm>
            <a:off x="7708515" y="3289553"/>
            <a:ext cx="370626" cy="27889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1" name="Flèche : gauche 10"/>
          <p:cNvSpPr/>
          <p:nvPr/>
        </p:nvSpPr>
        <p:spPr>
          <a:xfrm>
            <a:off x="4094852" y="3289553"/>
            <a:ext cx="369651" cy="27889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ZoneTexte 12"/>
          <p:cNvSpPr txBox="1"/>
          <p:nvPr/>
        </p:nvSpPr>
        <p:spPr>
          <a:xfrm>
            <a:off x="4988689" y="4780344"/>
            <a:ext cx="2280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Book Description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795348" y="6390322"/>
            <a:ext cx="2630778" cy="3895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Share the </a:t>
            </a:r>
            <a:r>
              <a:rPr lang="fr-BE" dirty="0" err="1">
                <a:solidFill>
                  <a:schemeClr val="tx1"/>
                </a:solidFill>
              </a:rPr>
              <a:t>book’s</a:t>
            </a:r>
            <a:r>
              <a:rPr lang="fr-BE" dirty="0">
                <a:solidFill>
                  <a:schemeClr val="tx1"/>
                </a:solidFill>
              </a:rPr>
              <a:t> </a:t>
            </a:r>
            <a:r>
              <a:rPr lang="fr-BE" dirty="0" err="1">
                <a:solidFill>
                  <a:schemeClr val="tx1"/>
                </a:solidFill>
              </a:rPr>
              <a:t>link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321013" y="199744"/>
            <a:ext cx="1821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Home/Book page</a:t>
            </a:r>
          </a:p>
        </p:txBody>
      </p:sp>
      <p:pic>
        <p:nvPicPr>
          <p:cNvPr id="4" name="Graphique 3" descr="Livre fermé avec un remplissage un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09666" y="1708324"/>
            <a:ext cx="3002143" cy="2715912"/>
          </a:xfrm>
          <a:prstGeom prst="rect">
            <a:avLst/>
          </a:prstGeom>
        </p:spPr>
      </p:pic>
      <p:grpSp>
        <p:nvGrpSpPr>
          <p:cNvPr id="24" name="Groupe 23">
            <a:extLst>
              <a:ext uri="{FF2B5EF4-FFF2-40B4-BE49-F238E27FC236}">
                <a16:creationId xmlns:a16="http://schemas.microsoft.com/office/drawing/2014/main" id="{F61BE0CB-109E-C778-FE09-6F32EA931731}"/>
              </a:ext>
            </a:extLst>
          </p:cNvPr>
          <p:cNvGrpSpPr/>
          <p:nvPr/>
        </p:nvGrpSpPr>
        <p:grpSpPr>
          <a:xfrm>
            <a:off x="7558391" y="685654"/>
            <a:ext cx="457200" cy="457200"/>
            <a:chOff x="7598176" y="697528"/>
            <a:chExt cx="457200" cy="457200"/>
          </a:xfrm>
        </p:grpSpPr>
        <p:sp>
          <p:nvSpPr>
            <p:cNvPr id="20" name="Organigramme : Connecteur 19">
              <a:extLst>
                <a:ext uri="{FF2B5EF4-FFF2-40B4-BE49-F238E27FC236}">
                  <a16:creationId xmlns:a16="http://schemas.microsoft.com/office/drawing/2014/main" id="{8EDB5603-9767-768C-E951-C64E5238A007}"/>
                </a:ext>
              </a:extLst>
            </p:cNvPr>
            <p:cNvSpPr/>
            <p:nvPr/>
          </p:nvSpPr>
          <p:spPr>
            <a:xfrm>
              <a:off x="7598176" y="697528"/>
              <a:ext cx="457200" cy="457200"/>
            </a:xfrm>
            <a:prstGeom prst="flowChartConnector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pic>
          <p:nvPicPr>
            <p:cNvPr id="23" name="Image 22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1A39B495-DD8F-AB97-7A07-65417B4D06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4442" y="763794"/>
              <a:ext cx="324668" cy="3246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81380" y="7473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altLang="zh-CN" dirty="0"/>
              <a:t>Book </a:t>
            </a:r>
            <a:r>
              <a:rPr lang="fr-BE" altLang="zh-CN" dirty="0" err="1"/>
              <a:t>filter</a:t>
            </a:r>
            <a:endParaRPr lang="fr-BE" altLang="zh-CN" dirty="0"/>
          </a:p>
        </p:txBody>
      </p:sp>
      <p:sp>
        <p:nvSpPr>
          <p:cNvPr id="24" name="矩形 23"/>
          <p:cNvSpPr/>
          <p:nvPr/>
        </p:nvSpPr>
        <p:spPr>
          <a:xfrm>
            <a:off x="2044700" y="1396365"/>
            <a:ext cx="3959860" cy="4890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566670" y="2938780"/>
            <a:ext cx="3000375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altLang="zh-CN" dirty="0" err="1">
                <a:highlight>
                  <a:srgbClr val="0000FF"/>
                </a:highlight>
              </a:rPr>
              <a:t>Amount</a:t>
            </a:r>
            <a:r>
              <a:rPr lang="fr-BE" altLang="zh-CN" dirty="0">
                <a:highlight>
                  <a:srgbClr val="0000FF"/>
                </a:highlight>
              </a:rPr>
              <a:t> of pages</a:t>
            </a:r>
          </a:p>
        </p:txBody>
      </p:sp>
      <p:sp>
        <p:nvSpPr>
          <p:cNvPr id="30" name="矩形 29"/>
          <p:cNvSpPr/>
          <p:nvPr>
            <p:custDataLst>
              <p:tags r:id="rId2"/>
            </p:custDataLst>
          </p:nvPr>
        </p:nvSpPr>
        <p:spPr>
          <a:xfrm>
            <a:off x="2564765" y="3750945"/>
            <a:ext cx="3000375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altLang="zh-CN" dirty="0" err="1">
                <a:highlight>
                  <a:srgbClr val="0000FF"/>
                </a:highlight>
                <a:sym typeface="+mn-ea"/>
              </a:rPr>
              <a:t>Author</a:t>
            </a:r>
            <a:endParaRPr lang="zh-CN" altLang="en-US" dirty="0"/>
          </a:p>
        </p:txBody>
      </p:sp>
      <p:sp>
        <p:nvSpPr>
          <p:cNvPr id="31" name="矩形 30"/>
          <p:cNvSpPr/>
          <p:nvPr>
            <p:custDataLst>
              <p:tags r:id="rId3"/>
            </p:custDataLst>
          </p:nvPr>
        </p:nvSpPr>
        <p:spPr>
          <a:xfrm>
            <a:off x="2566670" y="4563110"/>
            <a:ext cx="3000375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altLang="zh-CN" dirty="0" err="1">
                <a:highlight>
                  <a:srgbClr val="0000FF"/>
                </a:highlight>
                <a:sym typeface="+mn-ea"/>
              </a:rPr>
              <a:t>Recent</a:t>
            </a:r>
            <a:endParaRPr lang="zh-CN" altLang="en-US" dirty="0"/>
          </a:p>
        </p:txBody>
      </p:sp>
      <p:sp>
        <p:nvSpPr>
          <p:cNvPr id="32" name="矩形 31"/>
          <p:cNvSpPr/>
          <p:nvPr>
            <p:custDataLst>
              <p:tags r:id="rId4"/>
            </p:custDataLst>
          </p:nvPr>
        </p:nvSpPr>
        <p:spPr>
          <a:xfrm>
            <a:off x="2564765" y="5375275"/>
            <a:ext cx="3000375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altLang="zh-CN" dirty="0" err="1">
                <a:highlight>
                  <a:srgbClr val="0000FF"/>
                </a:highlight>
                <a:sym typeface="+mn-ea"/>
              </a:rPr>
              <a:t>Oldest</a:t>
            </a:r>
            <a:endParaRPr lang="zh-CN" altLang="en-US" dirty="0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3AF5BA59-F35B-FF54-951B-35E75D165EAA}"/>
              </a:ext>
            </a:extLst>
          </p:cNvPr>
          <p:cNvGrpSpPr/>
          <p:nvPr/>
        </p:nvGrpSpPr>
        <p:grpSpPr>
          <a:xfrm>
            <a:off x="5107940" y="1867807"/>
            <a:ext cx="457200" cy="457200"/>
            <a:chOff x="7598176" y="697528"/>
            <a:chExt cx="457200" cy="457200"/>
          </a:xfrm>
        </p:grpSpPr>
        <p:sp>
          <p:nvSpPr>
            <p:cNvPr id="3" name="Organigramme : Connecteur 2">
              <a:extLst>
                <a:ext uri="{FF2B5EF4-FFF2-40B4-BE49-F238E27FC236}">
                  <a16:creationId xmlns:a16="http://schemas.microsoft.com/office/drawing/2014/main" id="{1AD5AD0C-6CEF-ACC6-62C7-0466E3257E96}"/>
                </a:ext>
              </a:extLst>
            </p:cNvPr>
            <p:cNvSpPr/>
            <p:nvPr/>
          </p:nvSpPr>
          <p:spPr>
            <a:xfrm>
              <a:off x="7598176" y="697528"/>
              <a:ext cx="457200" cy="457200"/>
            </a:xfrm>
            <a:prstGeom prst="flowChartConnector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pic>
          <p:nvPicPr>
            <p:cNvPr id="5" name="Image 4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7DDEC27C-9F33-EC0D-A8F3-22CCA13E31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4442" y="763794"/>
              <a:ext cx="324668" cy="324668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445820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41220" y="1678940"/>
            <a:ext cx="7547610" cy="1365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105535" y="777875"/>
            <a:ext cx="2417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altLang="zh-CN"/>
              <a:t>Header</a:t>
            </a:r>
          </a:p>
        </p:txBody>
      </p:sp>
      <p:sp>
        <p:nvSpPr>
          <p:cNvPr id="8" name="椭圆 7"/>
          <p:cNvSpPr/>
          <p:nvPr/>
        </p:nvSpPr>
        <p:spPr>
          <a:xfrm>
            <a:off x="2473960" y="1896110"/>
            <a:ext cx="959485" cy="9302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2669540" y="2191385"/>
            <a:ext cx="543560" cy="57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2669540" y="2359025"/>
            <a:ext cx="543560" cy="57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3"/>
            </p:custDataLst>
          </p:nvPr>
        </p:nvCxnSpPr>
        <p:spPr>
          <a:xfrm>
            <a:off x="2669540" y="2526665"/>
            <a:ext cx="543560" cy="57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4234815" y="1823720"/>
            <a:ext cx="3456940" cy="103822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419725" y="2158365"/>
            <a:ext cx="991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altLang="zh-CN"/>
              <a:t>LOGO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64B4DB5C-0BF3-0581-136E-DE119831A67F}"/>
              </a:ext>
            </a:extLst>
          </p:cNvPr>
          <p:cNvGrpSpPr/>
          <p:nvPr/>
        </p:nvGrpSpPr>
        <p:grpSpPr>
          <a:xfrm>
            <a:off x="8357552" y="1839912"/>
            <a:ext cx="1038225" cy="1038225"/>
            <a:chOff x="4223620" y="89807"/>
            <a:chExt cx="1592036" cy="1592036"/>
          </a:xfrm>
        </p:grpSpPr>
        <p:sp>
          <p:nvSpPr>
            <p:cNvPr id="3" name="Organigramme : Connecteur 2">
              <a:extLst>
                <a:ext uri="{FF2B5EF4-FFF2-40B4-BE49-F238E27FC236}">
                  <a16:creationId xmlns:a16="http://schemas.microsoft.com/office/drawing/2014/main" id="{6742A581-E41A-14C7-52AF-487BB7607A55}"/>
                </a:ext>
              </a:extLst>
            </p:cNvPr>
            <p:cNvSpPr/>
            <p:nvPr/>
          </p:nvSpPr>
          <p:spPr>
            <a:xfrm>
              <a:off x="4223620" y="89807"/>
              <a:ext cx="1592036" cy="1592036"/>
            </a:xfrm>
            <a:prstGeom prst="flowChartConnec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  <p:pic>
          <p:nvPicPr>
            <p:cNvPr id="4" name="Graphique 3" descr="Appareil photo contour">
              <a:extLst>
                <a:ext uri="{FF2B5EF4-FFF2-40B4-BE49-F238E27FC236}">
                  <a16:creationId xmlns:a16="http://schemas.microsoft.com/office/drawing/2014/main" id="{057DE9A0-7E26-E0E5-71B8-92EFF06E66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562438" y="428625"/>
              <a:ext cx="914400" cy="914400"/>
            </a:xfrm>
            <a:prstGeom prst="rect">
              <a:avLst/>
            </a:prstGeom>
          </p:spPr>
        </p:pic>
      </p:grp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81380" y="7473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altLang="zh-CN"/>
              <a:t>Header Scroll</a:t>
            </a:r>
          </a:p>
        </p:txBody>
      </p:sp>
      <p:sp>
        <p:nvSpPr>
          <p:cNvPr id="24" name="矩形 23"/>
          <p:cNvSpPr/>
          <p:nvPr/>
        </p:nvSpPr>
        <p:spPr>
          <a:xfrm>
            <a:off x="2044700" y="1396365"/>
            <a:ext cx="3959860" cy="4890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>
            <p:custDataLst>
              <p:tags r:id="rId2"/>
            </p:custDataLst>
          </p:nvPr>
        </p:nvSpPr>
        <p:spPr>
          <a:xfrm>
            <a:off x="2369185" y="1729105"/>
            <a:ext cx="959485" cy="9302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>
            <p:custDataLst>
              <p:tags r:id="rId3"/>
            </p:custDataLst>
          </p:nvPr>
        </p:nvCxnSpPr>
        <p:spPr>
          <a:xfrm>
            <a:off x="2564765" y="2024380"/>
            <a:ext cx="543560" cy="57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>
            <p:custDataLst>
              <p:tags r:id="rId4"/>
            </p:custDataLst>
          </p:nvPr>
        </p:nvCxnSpPr>
        <p:spPr>
          <a:xfrm>
            <a:off x="2564765" y="2192020"/>
            <a:ext cx="543560" cy="57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>
            <p:custDataLst>
              <p:tags r:id="rId5"/>
            </p:custDataLst>
          </p:nvPr>
        </p:nvCxnSpPr>
        <p:spPr>
          <a:xfrm>
            <a:off x="2564765" y="2359660"/>
            <a:ext cx="543560" cy="57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2566670" y="2938780"/>
            <a:ext cx="3000375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altLang="zh-CN" dirty="0">
              <a:highlight>
                <a:srgbClr val="0000FF"/>
              </a:highlight>
            </a:endParaRPr>
          </a:p>
        </p:txBody>
      </p:sp>
      <p:sp>
        <p:nvSpPr>
          <p:cNvPr id="30" name="矩形 29"/>
          <p:cNvSpPr/>
          <p:nvPr>
            <p:custDataLst>
              <p:tags r:id="rId6"/>
            </p:custDataLst>
          </p:nvPr>
        </p:nvSpPr>
        <p:spPr>
          <a:xfrm>
            <a:off x="2564765" y="3750945"/>
            <a:ext cx="3000375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矩形 30"/>
          <p:cNvSpPr/>
          <p:nvPr>
            <p:custDataLst>
              <p:tags r:id="rId7"/>
            </p:custDataLst>
          </p:nvPr>
        </p:nvSpPr>
        <p:spPr>
          <a:xfrm>
            <a:off x="2566670" y="4563110"/>
            <a:ext cx="3000375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矩形 31"/>
          <p:cNvSpPr/>
          <p:nvPr>
            <p:custDataLst>
              <p:tags r:id="rId8"/>
            </p:custDataLst>
          </p:nvPr>
        </p:nvSpPr>
        <p:spPr>
          <a:xfrm>
            <a:off x="2564765" y="5375275"/>
            <a:ext cx="3000375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乘号 32"/>
          <p:cNvSpPr/>
          <p:nvPr/>
        </p:nvSpPr>
        <p:spPr>
          <a:xfrm>
            <a:off x="5287645" y="1576070"/>
            <a:ext cx="277495" cy="252095"/>
          </a:xfrm>
          <a:prstGeom prst="mathMultiply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6EBB8C0-2BA0-4B5B-8801-74E42BC736F9}"/>
              </a:ext>
            </a:extLst>
          </p:cNvPr>
          <p:cNvSpPr/>
          <p:nvPr/>
        </p:nvSpPr>
        <p:spPr>
          <a:xfrm>
            <a:off x="3020423" y="3076213"/>
            <a:ext cx="2008414" cy="3347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Match </a:t>
            </a:r>
            <a:r>
              <a:rPr lang="fr-FR" dirty="0" err="1"/>
              <a:t>list</a:t>
            </a:r>
            <a:endParaRPr lang="en-I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2684BB-1C1A-16D5-D6E4-18279A09493A}"/>
              </a:ext>
            </a:extLst>
          </p:cNvPr>
          <p:cNvSpPr/>
          <p:nvPr/>
        </p:nvSpPr>
        <p:spPr>
          <a:xfrm>
            <a:off x="3020423" y="4700543"/>
            <a:ext cx="2008414" cy="3347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Friend</a:t>
            </a:r>
            <a:r>
              <a:rPr lang="fr-FR" dirty="0"/>
              <a:t> </a:t>
            </a:r>
            <a:r>
              <a:rPr lang="fr-FR" dirty="0" err="1"/>
              <a:t>list</a:t>
            </a:r>
            <a:endParaRPr lang="en-I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DA1D1D-B5C4-F7CB-FC95-E4577B051C68}"/>
              </a:ext>
            </a:extLst>
          </p:cNvPr>
          <p:cNvSpPr/>
          <p:nvPr/>
        </p:nvSpPr>
        <p:spPr>
          <a:xfrm>
            <a:off x="3020423" y="3888107"/>
            <a:ext cx="2008414" cy="3347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Friend</a:t>
            </a:r>
            <a:r>
              <a:rPr lang="fr-FR" dirty="0"/>
              <a:t> </a:t>
            </a:r>
            <a:r>
              <a:rPr lang="fr-FR" dirty="0" err="1"/>
              <a:t>requests</a:t>
            </a:r>
            <a:endParaRPr lang="en-I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6692A1-97CC-A314-E9DF-C9E8424DDE08}"/>
              </a:ext>
            </a:extLst>
          </p:cNvPr>
          <p:cNvSpPr/>
          <p:nvPr/>
        </p:nvSpPr>
        <p:spPr>
          <a:xfrm>
            <a:off x="3020423" y="5512708"/>
            <a:ext cx="2008414" cy="3347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Redo</a:t>
            </a:r>
            <a:r>
              <a:rPr lang="fr-FR" dirty="0"/>
              <a:t> Quizz</a:t>
            </a:r>
            <a:endParaRPr lang="en-IE" dirty="0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43277" y="0"/>
            <a:ext cx="4305445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2" name="ZoneTexte 1"/>
          <p:cNvSpPr txBox="1"/>
          <p:nvPr/>
        </p:nvSpPr>
        <p:spPr>
          <a:xfrm>
            <a:off x="282102" y="199744"/>
            <a:ext cx="2270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Book description page</a:t>
            </a:r>
          </a:p>
        </p:txBody>
      </p:sp>
      <p:sp>
        <p:nvSpPr>
          <p:cNvPr id="9" name="Organigramme : Connecteur 8"/>
          <p:cNvSpPr/>
          <p:nvPr/>
        </p:nvSpPr>
        <p:spPr>
          <a:xfrm>
            <a:off x="5299982" y="148991"/>
            <a:ext cx="1592036" cy="1592036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5" name="Rectangle 4"/>
          <p:cNvSpPr/>
          <p:nvPr/>
        </p:nvSpPr>
        <p:spPr>
          <a:xfrm>
            <a:off x="5660589" y="4201045"/>
            <a:ext cx="861298" cy="3347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Author</a:t>
            </a:r>
            <a:endParaRPr lang="en-IE" dirty="0"/>
          </a:p>
        </p:txBody>
      </p:sp>
      <p:pic>
        <p:nvPicPr>
          <p:cNvPr id="6" name="Graphique 5" descr="Livre fermé avec un remplissage un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60589" y="531398"/>
            <a:ext cx="914400" cy="82721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28B04B6-0FD2-A42A-DB66-0136632A964E}"/>
              </a:ext>
            </a:extLst>
          </p:cNvPr>
          <p:cNvSpPr/>
          <p:nvPr/>
        </p:nvSpPr>
        <p:spPr>
          <a:xfrm>
            <a:off x="4724399" y="2885322"/>
            <a:ext cx="2743199" cy="11225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Description of the profile made by the </a:t>
            </a:r>
            <a:r>
              <a:rPr lang="fr-FR" dirty="0" err="1"/>
              <a:t>account</a:t>
            </a:r>
            <a:r>
              <a:rPr lang="fr-FR" dirty="0"/>
              <a:t> user </a:t>
            </a:r>
            <a:endParaRPr lang="en-I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6BB6C0-2BBD-966F-3D6B-6DBA76E4600F}"/>
              </a:ext>
            </a:extLst>
          </p:cNvPr>
          <p:cNvSpPr/>
          <p:nvPr/>
        </p:nvSpPr>
        <p:spPr>
          <a:xfrm>
            <a:off x="5138064" y="2088000"/>
            <a:ext cx="1915872" cy="4368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Title</a:t>
            </a:r>
            <a:endParaRPr lang="en-I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5608C6-6C8C-C79D-2000-C7C16E050953}"/>
              </a:ext>
            </a:extLst>
          </p:cNvPr>
          <p:cNvSpPr/>
          <p:nvPr/>
        </p:nvSpPr>
        <p:spPr>
          <a:xfrm>
            <a:off x="5133302" y="4912468"/>
            <a:ext cx="1915872" cy="4368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Amount</a:t>
            </a:r>
            <a:r>
              <a:rPr lang="fr-FR" dirty="0"/>
              <a:t> of pages</a:t>
            </a:r>
            <a:endParaRPr lang="en-IE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43277" y="0"/>
            <a:ext cx="4305445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2" name="ZoneTexte 1"/>
          <p:cNvSpPr txBox="1"/>
          <p:nvPr/>
        </p:nvSpPr>
        <p:spPr>
          <a:xfrm>
            <a:off x="282102" y="199744"/>
            <a:ext cx="1738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/>
              <a:t>Redo</a:t>
            </a:r>
            <a:r>
              <a:rPr lang="fr-BE" dirty="0"/>
              <a:t> Quizz page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943277" y="1"/>
            <a:ext cx="4305445" cy="5690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/>
              <a:t>Quizz</a:t>
            </a:r>
            <a:endParaRPr lang="en-IE" sz="4400" dirty="0"/>
          </a:p>
        </p:txBody>
      </p:sp>
      <p:sp>
        <p:nvSpPr>
          <p:cNvPr id="10" name="Rectangle 9"/>
          <p:cNvSpPr/>
          <p:nvPr/>
        </p:nvSpPr>
        <p:spPr>
          <a:xfrm>
            <a:off x="4055124" y="2085749"/>
            <a:ext cx="1220668" cy="3347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1</a:t>
            </a:r>
            <a:endParaRPr lang="en-IE" dirty="0"/>
          </a:p>
        </p:txBody>
      </p:sp>
      <p:sp>
        <p:nvSpPr>
          <p:cNvPr id="11" name="Rectangle 10"/>
          <p:cNvSpPr/>
          <p:nvPr/>
        </p:nvSpPr>
        <p:spPr>
          <a:xfrm>
            <a:off x="5091793" y="1327413"/>
            <a:ext cx="2008414" cy="3347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Question 1</a:t>
            </a:r>
            <a:endParaRPr lang="en-I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A1B9B3-3DDF-21A2-1ACC-48309291C60D}"/>
              </a:ext>
            </a:extLst>
          </p:cNvPr>
          <p:cNvSpPr/>
          <p:nvPr/>
        </p:nvSpPr>
        <p:spPr>
          <a:xfrm>
            <a:off x="5485665" y="2069195"/>
            <a:ext cx="1220668" cy="3347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2</a:t>
            </a:r>
            <a:endParaRPr lang="en-I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27335C-DB97-B203-D8E9-F85E89D1684F}"/>
              </a:ext>
            </a:extLst>
          </p:cNvPr>
          <p:cNvSpPr/>
          <p:nvPr/>
        </p:nvSpPr>
        <p:spPr>
          <a:xfrm>
            <a:off x="6916200" y="2081215"/>
            <a:ext cx="1220668" cy="3347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3</a:t>
            </a:r>
            <a:endParaRPr lang="en-IE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CA5BBF6-4841-F5DB-25C6-711917AB566A}"/>
              </a:ext>
            </a:extLst>
          </p:cNvPr>
          <p:cNvSpPr/>
          <p:nvPr/>
        </p:nvSpPr>
        <p:spPr>
          <a:xfrm>
            <a:off x="4055124" y="4200036"/>
            <a:ext cx="1220668" cy="3347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1</a:t>
            </a:r>
            <a:endParaRPr lang="en-IE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8152C6C-4F1E-1B11-D126-4BF73FD73F99}"/>
              </a:ext>
            </a:extLst>
          </p:cNvPr>
          <p:cNvSpPr/>
          <p:nvPr/>
        </p:nvSpPr>
        <p:spPr>
          <a:xfrm>
            <a:off x="5091790" y="3441700"/>
            <a:ext cx="2008414" cy="3347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Question 2</a:t>
            </a:r>
            <a:endParaRPr lang="en-IE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24EAFBA-2057-766B-9FB1-3E156184C058}"/>
              </a:ext>
            </a:extLst>
          </p:cNvPr>
          <p:cNvSpPr/>
          <p:nvPr/>
        </p:nvSpPr>
        <p:spPr>
          <a:xfrm>
            <a:off x="5485662" y="4183482"/>
            <a:ext cx="1220668" cy="3347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2</a:t>
            </a:r>
            <a:endParaRPr lang="en-IE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BD60DC-F616-EC96-6C96-0649DDFBF11D}"/>
              </a:ext>
            </a:extLst>
          </p:cNvPr>
          <p:cNvSpPr/>
          <p:nvPr/>
        </p:nvSpPr>
        <p:spPr>
          <a:xfrm>
            <a:off x="6916200" y="4183482"/>
            <a:ext cx="1220668" cy="3347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3</a:t>
            </a:r>
            <a:endParaRPr lang="en-IE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6DCD2B1-8CE8-CCD9-7A3F-2DF7FE964342}"/>
              </a:ext>
            </a:extLst>
          </p:cNvPr>
          <p:cNvSpPr/>
          <p:nvPr/>
        </p:nvSpPr>
        <p:spPr>
          <a:xfrm>
            <a:off x="6706330" y="6285749"/>
            <a:ext cx="1220668" cy="3347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Cancel</a:t>
            </a:r>
            <a:endParaRPr lang="en-IE" dirty="0"/>
          </a:p>
        </p:txBody>
      </p:sp>
      <p:sp>
        <p:nvSpPr>
          <p:cNvPr id="33" name="Flèche : bas 32">
            <a:extLst>
              <a:ext uri="{FF2B5EF4-FFF2-40B4-BE49-F238E27FC236}">
                <a16:creationId xmlns:a16="http://schemas.microsoft.com/office/drawing/2014/main" id="{22196ACF-B8D8-4B1D-5AAC-46AF625725AF}"/>
              </a:ext>
            </a:extLst>
          </p:cNvPr>
          <p:cNvSpPr/>
          <p:nvPr/>
        </p:nvSpPr>
        <p:spPr>
          <a:xfrm>
            <a:off x="5985780" y="5308067"/>
            <a:ext cx="220440" cy="44503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732CA1-88D3-394D-777F-E48D2CA5746F}"/>
              </a:ext>
            </a:extLst>
          </p:cNvPr>
          <p:cNvSpPr/>
          <p:nvPr/>
        </p:nvSpPr>
        <p:spPr>
          <a:xfrm>
            <a:off x="4264994" y="6285749"/>
            <a:ext cx="1220668" cy="3347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Submit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21255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43277" y="0"/>
            <a:ext cx="4305445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2" name="ZoneTexte 1"/>
          <p:cNvSpPr txBox="1"/>
          <p:nvPr/>
        </p:nvSpPr>
        <p:spPr>
          <a:xfrm>
            <a:off x="282102" y="199744"/>
            <a:ext cx="130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Profile page</a:t>
            </a:r>
          </a:p>
        </p:txBody>
      </p:sp>
      <p:sp>
        <p:nvSpPr>
          <p:cNvPr id="9" name="Organigramme : Connecteur 8"/>
          <p:cNvSpPr/>
          <p:nvPr/>
        </p:nvSpPr>
        <p:spPr>
          <a:xfrm>
            <a:off x="5458164" y="248753"/>
            <a:ext cx="1275670" cy="127567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1" name="Rectangle 10"/>
          <p:cNvSpPr/>
          <p:nvPr/>
        </p:nvSpPr>
        <p:spPr>
          <a:xfrm>
            <a:off x="5091793" y="4436364"/>
            <a:ext cx="2008414" cy="3347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Modify</a:t>
            </a:r>
            <a:r>
              <a:rPr lang="fr-FR" dirty="0"/>
              <a:t> profile</a:t>
            </a:r>
            <a:endParaRPr lang="en-IE" dirty="0"/>
          </a:p>
        </p:txBody>
      </p:sp>
      <p:pic>
        <p:nvPicPr>
          <p:cNvPr id="14" name="Graphique 13" descr="Appareil photo contou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29652" y="511366"/>
            <a:ext cx="732693" cy="732693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4724400" y="2205281"/>
            <a:ext cx="2743199" cy="11225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Description of the profile made by the </a:t>
            </a:r>
            <a:r>
              <a:rPr lang="fr-FR" dirty="0" err="1"/>
              <a:t>account</a:t>
            </a:r>
            <a:r>
              <a:rPr lang="fr-FR" dirty="0"/>
              <a:t> user </a:t>
            </a:r>
            <a:endParaRPr lang="en-I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948901-FD4A-3DB0-DD21-2624D91FE66E}"/>
              </a:ext>
            </a:extLst>
          </p:cNvPr>
          <p:cNvSpPr/>
          <p:nvPr/>
        </p:nvSpPr>
        <p:spPr>
          <a:xfrm>
            <a:off x="5091793" y="1663877"/>
            <a:ext cx="2008414" cy="3347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Name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66232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43277" y="0"/>
            <a:ext cx="4305445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2" name="ZoneTexte 1"/>
          <p:cNvSpPr txBox="1"/>
          <p:nvPr/>
        </p:nvSpPr>
        <p:spPr>
          <a:xfrm>
            <a:off x="282102" y="199744"/>
            <a:ext cx="1362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/>
              <a:t>Modify</a:t>
            </a:r>
            <a:r>
              <a:rPr lang="fr-BE" dirty="0"/>
              <a:t> page</a:t>
            </a:r>
          </a:p>
        </p:txBody>
      </p:sp>
      <p:sp>
        <p:nvSpPr>
          <p:cNvPr id="9" name="Organigramme : Connecteur 8"/>
          <p:cNvSpPr/>
          <p:nvPr/>
        </p:nvSpPr>
        <p:spPr>
          <a:xfrm>
            <a:off x="5299982" y="89806"/>
            <a:ext cx="1592036" cy="1592036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4" name="Graphique 13" descr="Appareil photo contou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428624"/>
            <a:ext cx="914400" cy="9144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615540" y="4282168"/>
            <a:ext cx="861298" cy="3347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apply</a:t>
            </a:r>
            <a:endParaRPr lang="en-IE" dirty="0"/>
          </a:p>
        </p:txBody>
      </p:sp>
      <p:sp>
        <p:nvSpPr>
          <p:cNvPr id="5" name="Rectangle 4"/>
          <p:cNvSpPr/>
          <p:nvPr/>
        </p:nvSpPr>
        <p:spPr>
          <a:xfrm>
            <a:off x="6715164" y="4282168"/>
            <a:ext cx="861298" cy="3347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cancel</a:t>
            </a:r>
            <a:endParaRPr lang="en-IE" dirty="0"/>
          </a:p>
        </p:txBody>
      </p:sp>
      <p:sp>
        <p:nvSpPr>
          <p:cNvPr id="27" name="Rectangle 26"/>
          <p:cNvSpPr/>
          <p:nvPr/>
        </p:nvSpPr>
        <p:spPr>
          <a:xfrm>
            <a:off x="5138064" y="1890017"/>
            <a:ext cx="1915872" cy="4368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Name</a:t>
            </a:r>
            <a:endParaRPr lang="en-I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4F6113-1549-4672-88CE-78FC46394565}"/>
              </a:ext>
            </a:extLst>
          </p:cNvPr>
          <p:cNvSpPr/>
          <p:nvPr/>
        </p:nvSpPr>
        <p:spPr>
          <a:xfrm>
            <a:off x="4724400" y="2535013"/>
            <a:ext cx="2743199" cy="11225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Description of the profile made by the </a:t>
            </a:r>
            <a:r>
              <a:rPr lang="fr-FR" dirty="0" err="1"/>
              <a:t>account</a:t>
            </a:r>
            <a:r>
              <a:rPr lang="fr-FR" dirty="0"/>
              <a:t> user </a:t>
            </a:r>
            <a:endParaRPr lang="en-IE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43277" y="0"/>
            <a:ext cx="4305445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7" name="Titre 1"/>
          <p:cNvSpPr>
            <a:spLocks noGrp="1"/>
          </p:cNvSpPr>
          <p:nvPr>
            <p:ph type="ctrTitle"/>
          </p:nvPr>
        </p:nvSpPr>
        <p:spPr>
          <a:xfrm>
            <a:off x="4783272" y="43346"/>
            <a:ext cx="2625453" cy="759809"/>
          </a:xfrm>
        </p:spPr>
        <p:txBody>
          <a:bodyPr>
            <a:normAutofit fontScale="90000"/>
          </a:bodyPr>
          <a:lstStyle/>
          <a:p>
            <a:r>
              <a:rPr lang="fr-BE" dirty="0"/>
              <a:t>Matches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282102" y="199744"/>
            <a:ext cx="1819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/>
              <a:t>Matches </a:t>
            </a:r>
            <a:r>
              <a:rPr lang="fr-BE" dirty="0" err="1"/>
              <a:t>list</a:t>
            </a:r>
            <a:r>
              <a:rPr lang="fr-BE" dirty="0"/>
              <a:t> page</a:t>
            </a:r>
          </a:p>
        </p:txBody>
      </p:sp>
      <p:pic>
        <p:nvPicPr>
          <p:cNvPr id="20" name="Graphique 19" descr="Livre fermé avec un remplissage un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09301" y="863607"/>
            <a:ext cx="914400" cy="827219"/>
          </a:xfrm>
          <a:prstGeom prst="rect">
            <a:avLst/>
          </a:prstGeom>
        </p:spPr>
      </p:pic>
      <p:pic>
        <p:nvPicPr>
          <p:cNvPr id="21" name="Graphique 20" descr="Livre fermé avec un remplissage un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09301" y="1758726"/>
            <a:ext cx="914400" cy="827219"/>
          </a:xfrm>
          <a:prstGeom prst="rect">
            <a:avLst/>
          </a:prstGeom>
        </p:spPr>
      </p:pic>
      <p:pic>
        <p:nvPicPr>
          <p:cNvPr id="22" name="Graphique 21" descr="Livre fermé avec un remplissage un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09301" y="2653846"/>
            <a:ext cx="914400" cy="827219"/>
          </a:xfrm>
          <a:prstGeom prst="rect">
            <a:avLst/>
          </a:prstGeom>
        </p:spPr>
      </p:pic>
      <p:pic>
        <p:nvPicPr>
          <p:cNvPr id="23" name="Graphique 22" descr="Livre fermé avec un remplissage un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55503" y="3548966"/>
            <a:ext cx="914400" cy="827219"/>
          </a:xfrm>
          <a:prstGeom prst="rect">
            <a:avLst/>
          </a:prstGeom>
        </p:spPr>
      </p:pic>
      <p:grpSp>
        <p:nvGrpSpPr>
          <p:cNvPr id="64" name="Groupe 63"/>
          <p:cNvGrpSpPr/>
          <p:nvPr/>
        </p:nvGrpSpPr>
        <p:grpSpPr>
          <a:xfrm>
            <a:off x="5751060" y="1109849"/>
            <a:ext cx="2155208" cy="334734"/>
            <a:chOff x="5555788" y="2895442"/>
            <a:chExt cx="2155208" cy="334734"/>
          </a:xfrm>
        </p:grpSpPr>
        <p:sp>
          <p:nvSpPr>
            <p:cNvPr id="65" name="Rectangle 64"/>
            <p:cNvSpPr/>
            <p:nvPr/>
          </p:nvSpPr>
          <p:spPr>
            <a:xfrm>
              <a:off x="5555788" y="2895442"/>
              <a:ext cx="2155208" cy="33473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/>
                <a:t>(last </a:t>
              </a:r>
              <a:r>
                <a:rPr lang="fr-FR" dirty="0" err="1"/>
                <a:t>person</a:t>
              </a:r>
              <a:r>
                <a:rPr lang="fr-FR" dirty="0"/>
                <a:t> </a:t>
              </a:r>
              <a:r>
                <a:rPr lang="fr-FR" dirty="0" err="1"/>
                <a:t>liked</a:t>
              </a:r>
              <a:r>
                <a:rPr lang="fr-FR" dirty="0"/>
                <a:t>)</a:t>
              </a:r>
              <a:endParaRPr lang="en-IE" dirty="0"/>
            </a:p>
          </p:txBody>
        </p:sp>
        <p:sp>
          <p:nvSpPr>
            <p:cNvPr id="66" name="Organigramme : Connecteur 65"/>
            <p:cNvSpPr/>
            <p:nvPr/>
          </p:nvSpPr>
          <p:spPr>
            <a:xfrm>
              <a:off x="7342572" y="2932994"/>
              <a:ext cx="268925" cy="268925"/>
            </a:xfrm>
            <a:prstGeom prst="flowChartConnec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X</a:t>
              </a:r>
              <a:endParaRPr lang="en-IE" dirty="0"/>
            </a:p>
          </p:txBody>
        </p:sp>
      </p:grpSp>
      <p:sp>
        <p:nvSpPr>
          <p:cNvPr id="67" name="ZoneTexte 66"/>
          <p:cNvSpPr txBox="1"/>
          <p:nvPr/>
        </p:nvSpPr>
        <p:spPr>
          <a:xfrm>
            <a:off x="4651718" y="1092550"/>
            <a:ext cx="771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Title</a:t>
            </a:r>
            <a:endParaRPr lang="en-IE" dirty="0"/>
          </a:p>
        </p:txBody>
      </p:sp>
      <p:grpSp>
        <p:nvGrpSpPr>
          <p:cNvPr id="73" name="Groupe 72"/>
          <p:cNvGrpSpPr/>
          <p:nvPr/>
        </p:nvGrpSpPr>
        <p:grpSpPr>
          <a:xfrm>
            <a:off x="5751060" y="1941438"/>
            <a:ext cx="2155208" cy="334734"/>
            <a:chOff x="5555788" y="2895442"/>
            <a:chExt cx="2155208" cy="334734"/>
          </a:xfrm>
        </p:grpSpPr>
        <p:sp>
          <p:nvSpPr>
            <p:cNvPr id="74" name="Rectangle 73"/>
            <p:cNvSpPr/>
            <p:nvPr/>
          </p:nvSpPr>
          <p:spPr>
            <a:xfrm>
              <a:off x="5555788" y="2895442"/>
              <a:ext cx="2155208" cy="33473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/>
                <a:t>(last </a:t>
              </a:r>
              <a:r>
                <a:rPr lang="fr-FR" dirty="0" err="1"/>
                <a:t>person</a:t>
              </a:r>
              <a:r>
                <a:rPr lang="fr-FR" dirty="0"/>
                <a:t> </a:t>
              </a:r>
              <a:r>
                <a:rPr lang="fr-FR" dirty="0" err="1"/>
                <a:t>liked</a:t>
              </a:r>
              <a:r>
                <a:rPr lang="fr-FR" dirty="0"/>
                <a:t>)</a:t>
              </a:r>
              <a:endParaRPr lang="en-IE" dirty="0"/>
            </a:p>
          </p:txBody>
        </p:sp>
        <p:sp>
          <p:nvSpPr>
            <p:cNvPr id="75" name="Organigramme : Connecteur 74"/>
            <p:cNvSpPr/>
            <p:nvPr/>
          </p:nvSpPr>
          <p:spPr>
            <a:xfrm>
              <a:off x="7342572" y="2932994"/>
              <a:ext cx="268925" cy="268925"/>
            </a:xfrm>
            <a:prstGeom prst="flowChartConnec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X</a:t>
              </a:r>
              <a:endParaRPr lang="en-IE" dirty="0"/>
            </a:p>
          </p:txBody>
        </p:sp>
      </p:grpSp>
      <p:sp>
        <p:nvSpPr>
          <p:cNvPr id="76" name="ZoneTexte 75"/>
          <p:cNvSpPr txBox="1"/>
          <p:nvPr/>
        </p:nvSpPr>
        <p:spPr>
          <a:xfrm>
            <a:off x="4651718" y="1924139"/>
            <a:ext cx="771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Title</a:t>
            </a:r>
            <a:endParaRPr lang="en-IE" dirty="0"/>
          </a:p>
        </p:txBody>
      </p:sp>
      <p:grpSp>
        <p:nvGrpSpPr>
          <p:cNvPr id="77" name="Groupe 76"/>
          <p:cNvGrpSpPr/>
          <p:nvPr/>
        </p:nvGrpSpPr>
        <p:grpSpPr>
          <a:xfrm>
            <a:off x="5751060" y="2826260"/>
            <a:ext cx="2155208" cy="334734"/>
            <a:chOff x="5555788" y="2895442"/>
            <a:chExt cx="2155208" cy="334734"/>
          </a:xfrm>
        </p:grpSpPr>
        <p:sp>
          <p:nvSpPr>
            <p:cNvPr id="78" name="Rectangle 77"/>
            <p:cNvSpPr/>
            <p:nvPr/>
          </p:nvSpPr>
          <p:spPr>
            <a:xfrm>
              <a:off x="5555788" y="2895442"/>
              <a:ext cx="2155208" cy="33473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/>
                <a:t>(last </a:t>
              </a:r>
              <a:r>
                <a:rPr lang="fr-FR" dirty="0" err="1"/>
                <a:t>person</a:t>
              </a:r>
              <a:r>
                <a:rPr lang="fr-FR" dirty="0"/>
                <a:t> </a:t>
              </a:r>
              <a:r>
                <a:rPr lang="fr-FR" dirty="0" err="1"/>
                <a:t>liked</a:t>
              </a:r>
              <a:r>
                <a:rPr lang="fr-FR" dirty="0"/>
                <a:t>)</a:t>
              </a:r>
              <a:endParaRPr lang="en-IE" dirty="0"/>
            </a:p>
          </p:txBody>
        </p:sp>
        <p:sp>
          <p:nvSpPr>
            <p:cNvPr id="79" name="Organigramme : Connecteur 78"/>
            <p:cNvSpPr/>
            <p:nvPr/>
          </p:nvSpPr>
          <p:spPr>
            <a:xfrm>
              <a:off x="7342572" y="2932994"/>
              <a:ext cx="268925" cy="268925"/>
            </a:xfrm>
            <a:prstGeom prst="flowChartConnec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X</a:t>
              </a:r>
              <a:endParaRPr lang="en-IE" dirty="0"/>
            </a:p>
          </p:txBody>
        </p:sp>
      </p:grpSp>
      <p:sp>
        <p:nvSpPr>
          <p:cNvPr id="80" name="ZoneTexte 79"/>
          <p:cNvSpPr txBox="1"/>
          <p:nvPr/>
        </p:nvSpPr>
        <p:spPr>
          <a:xfrm>
            <a:off x="4651718" y="2808961"/>
            <a:ext cx="771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Title</a:t>
            </a:r>
            <a:endParaRPr lang="en-IE" dirty="0"/>
          </a:p>
        </p:txBody>
      </p:sp>
      <p:grpSp>
        <p:nvGrpSpPr>
          <p:cNvPr id="81" name="Groupe 80"/>
          <p:cNvGrpSpPr/>
          <p:nvPr/>
        </p:nvGrpSpPr>
        <p:grpSpPr>
          <a:xfrm>
            <a:off x="5738737" y="3717458"/>
            <a:ext cx="2155208" cy="334734"/>
            <a:chOff x="5555788" y="2895442"/>
            <a:chExt cx="2155208" cy="334734"/>
          </a:xfrm>
        </p:grpSpPr>
        <p:sp>
          <p:nvSpPr>
            <p:cNvPr id="82" name="Rectangle 81"/>
            <p:cNvSpPr/>
            <p:nvPr/>
          </p:nvSpPr>
          <p:spPr>
            <a:xfrm>
              <a:off x="5555788" y="2895442"/>
              <a:ext cx="2155208" cy="33473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/>
                <a:t>(last </a:t>
              </a:r>
              <a:r>
                <a:rPr lang="fr-FR" dirty="0" err="1"/>
                <a:t>person</a:t>
              </a:r>
              <a:r>
                <a:rPr lang="fr-FR" dirty="0"/>
                <a:t> </a:t>
              </a:r>
              <a:r>
                <a:rPr lang="fr-FR" dirty="0" err="1"/>
                <a:t>liked</a:t>
              </a:r>
              <a:r>
                <a:rPr lang="fr-FR" dirty="0"/>
                <a:t>)</a:t>
              </a:r>
              <a:endParaRPr lang="en-IE" dirty="0"/>
            </a:p>
          </p:txBody>
        </p:sp>
        <p:sp>
          <p:nvSpPr>
            <p:cNvPr id="83" name="Organigramme : Connecteur 82"/>
            <p:cNvSpPr/>
            <p:nvPr/>
          </p:nvSpPr>
          <p:spPr>
            <a:xfrm>
              <a:off x="7342572" y="2932994"/>
              <a:ext cx="268925" cy="268925"/>
            </a:xfrm>
            <a:prstGeom prst="flowChartConnec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X</a:t>
              </a:r>
              <a:endParaRPr lang="en-IE" dirty="0"/>
            </a:p>
          </p:txBody>
        </p:sp>
      </p:grpSp>
      <p:sp>
        <p:nvSpPr>
          <p:cNvPr id="84" name="ZoneTexte 83"/>
          <p:cNvSpPr txBox="1"/>
          <p:nvPr/>
        </p:nvSpPr>
        <p:spPr>
          <a:xfrm>
            <a:off x="4639395" y="3700159"/>
            <a:ext cx="771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Title</a:t>
            </a:r>
            <a:endParaRPr lang="en-I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43277" y="0"/>
            <a:ext cx="4305445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7" name="Rectangle 6"/>
          <p:cNvSpPr/>
          <p:nvPr/>
        </p:nvSpPr>
        <p:spPr>
          <a:xfrm>
            <a:off x="4666034" y="1988720"/>
            <a:ext cx="2859932" cy="14351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3" name="ZoneTexte 2"/>
          <p:cNvSpPr txBox="1"/>
          <p:nvPr/>
        </p:nvSpPr>
        <p:spPr>
          <a:xfrm>
            <a:off x="4666034" y="2279632"/>
            <a:ext cx="2859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Email</a:t>
            </a:r>
          </a:p>
        </p:txBody>
      </p:sp>
      <p:sp>
        <p:nvSpPr>
          <p:cNvPr id="5" name="Titre 1"/>
          <p:cNvSpPr txBox="1"/>
          <p:nvPr/>
        </p:nvSpPr>
        <p:spPr>
          <a:xfrm>
            <a:off x="3943277" y="569076"/>
            <a:ext cx="4305445" cy="85572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BE" dirty="0"/>
              <a:t>Boonder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666033" y="2648964"/>
            <a:ext cx="2859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Password</a:t>
            </a:r>
          </a:p>
        </p:txBody>
      </p:sp>
      <p:sp>
        <p:nvSpPr>
          <p:cNvPr id="8" name="Rectangle 7"/>
          <p:cNvSpPr/>
          <p:nvPr/>
        </p:nvSpPr>
        <p:spPr>
          <a:xfrm>
            <a:off x="5458838" y="3000190"/>
            <a:ext cx="1274324" cy="405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" name="ZoneTexte 3"/>
          <p:cNvSpPr txBox="1"/>
          <p:nvPr/>
        </p:nvSpPr>
        <p:spPr>
          <a:xfrm>
            <a:off x="5458837" y="3028215"/>
            <a:ext cx="1274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Log In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21013" y="199744"/>
            <a:ext cx="1195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Login page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43277" y="0"/>
            <a:ext cx="4305445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2" name="ZoneTexte 1"/>
          <p:cNvSpPr txBox="1"/>
          <p:nvPr/>
        </p:nvSpPr>
        <p:spPr>
          <a:xfrm>
            <a:off x="282102" y="199744"/>
            <a:ext cx="161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/>
              <a:t>Friend</a:t>
            </a:r>
            <a:r>
              <a:rPr lang="fr-BE" dirty="0"/>
              <a:t> </a:t>
            </a:r>
            <a:r>
              <a:rPr lang="fr-BE" dirty="0" err="1"/>
              <a:t>list</a:t>
            </a:r>
            <a:r>
              <a:rPr lang="fr-BE" dirty="0"/>
              <a:t> page</a:t>
            </a:r>
          </a:p>
        </p:txBody>
      </p:sp>
      <p:sp>
        <p:nvSpPr>
          <p:cNvPr id="9" name="Organigramme : Connecteur 8"/>
          <p:cNvSpPr/>
          <p:nvPr/>
        </p:nvSpPr>
        <p:spPr>
          <a:xfrm>
            <a:off x="4053822" y="1526158"/>
            <a:ext cx="633013" cy="63301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4" name="Graphique 13" descr="Appareil photo contou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09071" y="1581407"/>
            <a:ext cx="522514" cy="522514"/>
          </a:xfrm>
          <a:prstGeom prst="rect">
            <a:avLst/>
          </a:prstGeom>
        </p:spPr>
      </p:pic>
      <p:sp>
        <p:nvSpPr>
          <p:cNvPr id="8" name="Organigramme : Connecteur 7"/>
          <p:cNvSpPr/>
          <p:nvPr/>
        </p:nvSpPr>
        <p:spPr>
          <a:xfrm>
            <a:off x="4053822" y="2362185"/>
            <a:ext cx="633013" cy="63301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6" name="Graphique 15" descr="Appareil photo contou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09071" y="2417434"/>
            <a:ext cx="522514" cy="522514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4742084" y="2483438"/>
            <a:ext cx="93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Name</a:t>
            </a:r>
            <a:endParaRPr lang="en-IE" dirty="0"/>
          </a:p>
        </p:txBody>
      </p:sp>
      <p:sp>
        <p:nvSpPr>
          <p:cNvPr id="39" name="Organigramme : Connecteur 38"/>
          <p:cNvSpPr/>
          <p:nvPr/>
        </p:nvSpPr>
        <p:spPr>
          <a:xfrm>
            <a:off x="4054311" y="3316397"/>
            <a:ext cx="633013" cy="63301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41" name="Graphique 40" descr="Appareil photo contou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09560" y="3371646"/>
            <a:ext cx="522514" cy="522514"/>
          </a:xfrm>
          <a:prstGeom prst="rect">
            <a:avLst/>
          </a:prstGeom>
        </p:spPr>
      </p:pic>
      <p:grpSp>
        <p:nvGrpSpPr>
          <p:cNvPr id="70" name="Groupe 69"/>
          <p:cNvGrpSpPr/>
          <p:nvPr/>
        </p:nvGrpSpPr>
        <p:grpSpPr>
          <a:xfrm>
            <a:off x="5449458" y="3463322"/>
            <a:ext cx="2155208" cy="334734"/>
            <a:chOff x="5555788" y="2895442"/>
            <a:chExt cx="2155208" cy="334734"/>
          </a:xfrm>
        </p:grpSpPr>
        <p:sp>
          <p:nvSpPr>
            <p:cNvPr id="40" name="Rectangle 39"/>
            <p:cNvSpPr/>
            <p:nvPr/>
          </p:nvSpPr>
          <p:spPr>
            <a:xfrm>
              <a:off x="5555788" y="2895442"/>
              <a:ext cx="2155208" cy="33473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/>
                <a:t>(last book </a:t>
              </a:r>
              <a:r>
                <a:rPr lang="fr-FR" dirty="0" err="1"/>
                <a:t>liked</a:t>
              </a:r>
              <a:r>
                <a:rPr lang="fr-FR" dirty="0"/>
                <a:t>)</a:t>
              </a:r>
              <a:endParaRPr lang="en-IE" dirty="0"/>
            </a:p>
          </p:txBody>
        </p:sp>
        <p:sp>
          <p:nvSpPr>
            <p:cNvPr id="42" name="Organigramme : Connecteur 41"/>
            <p:cNvSpPr/>
            <p:nvPr/>
          </p:nvSpPr>
          <p:spPr>
            <a:xfrm>
              <a:off x="7342572" y="2932994"/>
              <a:ext cx="268925" cy="268925"/>
            </a:xfrm>
            <a:prstGeom prst="flowChartConnec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X</a:t>
              </a:r>
              <a:endParaRPr lang="en-IE" dirty="0"/>
            </a:p>
          </p:txBody>
        </p:sp>
      </p:grpSp>
      <p:sp>
        <p:nvSpPr>
          <p:cNvPr id="43" name="ZoneTexte 42"/>
          <p:cNvSpPr txBox="1"/>
          <p:nvPr/>
        </p:nvSpPr>
        <p:spPr>
          <a:xfrm>
            <a:off x="4742573" y="3437650"/>
            <a:ext cx="93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Name</a:t>
            </a:r>
            <a:endParaRPr lang="en-IE" dirty="0"/>
          </a:p>
        </p:txBody>
      </p:sp>
      <p:sp>
        <p:nvSpPr>
          <p:cNvPr id="44" name="Organigramme : Connecteur 43"/>
          <p:cNvSpPr/>
          <p:nvPr/>
        </p:nvSpPr>
        <p:spPr>
          <a:xfrm>
            <a:off x="4053822" y="4395720"/>
            <a:ext cx="633013" cy="63301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5" name="Rectangle 44"/>
          <p:cNvSpPr/>
          <p:nvPr/>
        </p:nvSpPr>
        <p:spPr>
          <a:xfrm>
            <a:off x="5448969" y="4542645"/>
            <a:ext cx="2155208" cy="3347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(last book </a:t>
            </a:r>
            <a:r>
              <a:rPr lang="fr-FR" dirty="0" err="1"/>
              <a:t>liked</a:t>
            </a:r>
            <a:r>
              <a:rPr lang="fr-FR" dirty="0"/>
              <a:t>)</a:t>
            </a:r>
            <a:endParaRPr lang="en-IE" dirty="0"/>
          </a:p>
        </p:txBody>
      </p:sp>
      <p:pic>
        <p:nvPicPr>
          <p:cNvPr id="46" name="Graphique 45" descr="Appareil photo contou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09071" y="4450969"/>
            <a:ext cx="522514" cy="522514"/>
          </a:xfrm>
          <a:prstGeom prst="rect">
            <a:avLst/>
          </a:prstGeom>
        </p:spPr>
      </p:pic>
      <p:sp>
        <p:nvSpPr>
          <p:cNvPr id="47" name="Organigramme : Connecteur 46"/>
          <p:cNvSpPr/>
          <p:nvPr/>
        </p:nvSpPr>
        <p:spPr>
          <a:xfrm>
            <a:off x="7235753" y="4580197"/>
            <a:ext cx="268925" cy="26892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X</a:t>
            </a:r>
            <a:endParaRPr lang="en-IE" dirty="0"/>
          </a:p>
        </p:txBody>
      </p:sp>
      <p:sp>
        <p:nvSpPr>
          <p:cNvPr id="48" name="ZoneTexte 47"/>
          <p:cNvSpPr txBox="1"/>
          <p:nvPr/>
        </p:nvSpPr>
        <p:spPr>
          <a:xfrm>
            <a:off x="4742084" y="4516973"/>
            <a:ext cx="93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Name</a:t>
            </a:r>
            <a:endParaRPr lang="en-IE" dirty="0"/>
          </a:p>
        </p:txBody>
      </p:sp>
      <p:grpSp>
        <p:nvGrpSpPr>
          <p:cNvPr id="71" name="Groupe 70"/>
          <p:cNvGrpSpPr/>
          <p:nvPr/>
        </p:nvGrpSpPr>
        <p:grpSpPr>
          <a:xfrm>
            <a:off x="5448969" y="2545321"/>
            <a:ext cx="2155208" cy="334734"/>
            <a:chOff x="5555788" y="2895442"/>
            <a:chExt cx="2155208" cy="334734"/>
          </a:xfrm>
        </p:grpSpPr>
        <p:sp>
          <p:nvSpPr>
            <p:cNvPr id="72" name="Rectangle 71"/>
            <p:cNvSpPr/>
            <p:nvPr/>
          </p:nvSpPr>
          <p:spPr>
            <a:xfrm>
              <a:off x="5555788" y="2895442"/>
              <a:ext cx="2155208" cy="33473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/>
                <a:t>(last book </a:t>
              </a:r>
              <a:r>
                <a:rPr lang="fr-FR" dirty="0" err="1"/>
                <a:t>liked</a:t>
              </a:r>
              <a:r>
                <a:rPr lang="fr-FR" dirty="0"/>
                <a:t>)</a:t>
              </a:r>
              <a:endParaRPr lang="en-IE" dirty="0"/>
            </a:p>
          </p:txBody>
        </p:sp>
        <p:sp>
          <p:nvSpPr>
            <p:cNvPr id="73" name="Organigramme : Connecteur 72"/>
            <p:cNvSpPr/>
            <p:nvPr/>
          </p:nvSpPr>
          <p:spPr>
            <a:xfrm>
              <a:off x="7342572" y="2932994"/>
              <a:ext cx="268925" cy="268925"/>
            </a:xfrm>
            <a:prstGeom prst="flowChartConnec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X</a:t>
              </a:r>
              <a:endParaRPr lang="en-IE" dirty="0"/>
            </a:p>
          </p:txBody>
        </p:sp>
      </p:grpSp>
      <p:grpSp>
        <p:nvGrpSpPr>
          <p:cNvPr id="74" name="Groupe 73"/>
          <p:cNvGrpSpPr/>
          <p:nvPr/>
        </p:nvGrpSpPr>
        <p:grpSpPr>
          <a:xfrm>
            <a:off x="5448969" y="1743589"/>
            <a:ext cx="2155208" cy="334734"/>
            <a:chOff x="5555788" y="2895442"/>
            <a:chExt cx="2155208" cy="334734"/>
          </a:xfrm>
        </p:grpSpPr>
        <p:sp>
          <p:nvSpPr>
            <p:cNvPr id="75" name="Rectangle 74"/>
            <p:cNvSpPr/>
            <p:nvPr/>
          </p:nvSpPr>
          <p:spPr>
            <a:xfrm>
              <a:off x="5555788" y="2895442"/>
              <a:ext cx="2155208" cy="33473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/>
                <a:t>(last book </a:t>
              </a:r>
              <a:r>
                <a:rPr lang="fr-FR" dirty="0" err="1"/>
                <a:t>liked</a:t>
              </a:r>
              <a:r>
                <a:rPr lang="fr-FR" dirty="0"/>
                <a:t>)</a:t>
              </a:r>
              <a:endParaRPr lang="en-IE" dirty="0"/>
            </a:p>
          </p:txBody>
        </p:sp>
        <p:sp>
          <p:nvSpPr>
            <p:cNvPr id="76" name="Organigramme : Connecteur 75"/>
            <p:cNvSpPr/>
            <p:nvPr/>
          </p:nvSpPr>
          <p:spPr>
            <a:xfrm>
              <a:off x="7342572" y="2932994"/>
              <a:ext cx="268925" cy="268925"/>
            </a:xfrm>
            <a:prstGeom prst="flowChartConnec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X</a:t>
              </a:r>
              <a:endParaRPr lang="en-IE" dirty="0"/>
            </a:p>
          </p:txBody>
        </p:sp>
      </p:grpSp>
      <p:sp>
        <p:nvSpPr>
          <p:cNvPr id="80" name="ZoneTexte 79"/>
          <p:cNvSpPr txBox="1"/>
          <p:nvPr/>
        </p:nvSpPr>
        <p:spPr>
          <a:xfrm>
            <a:off x="4686834" y="1694338"/>
            <a:ext cx="93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Name</a:t>
            </a:r>
            <a:endParaRPr lang="en-IE" dirty="0"/>
          </a:p>
        </p:txBody>
      </p:sp>
      <p:sp>
        <p:nvSpPr>
          <p:cNvPr id="3" name="Organigramme : Connecteur 2">
            <a:extLst>
              <a:ext uri="{FF2B5EF4-FFF2-40B4-BE49-F238E27FC236}">
                <a16:creationId xmlns:a16="http://schemas.microsoft.com/office/drawing/2014/main" id="{59340AED-C4D5-9D9D-B1E1-8BE2AFE584F6}"/>
              </a:ext>
            </a:extLst>
          </p:cNvPr>
          <p:cNvSpPr/>
          <p:nvPr/>
        </p:nvSpPr>
        <p:spPr>
          <a:xfrm>
            <a:off x="4053822" y="750505"/>
            <a:ext cx="633013" cy="63301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F60951-96D9-E383-F308-925A83C96440}"/>
              </a:ext>
            </a:extLst>
          </p:cNvPr>
          <p:cNvSpPr/>
          <p:nvPr/>
        </p:nvSpPr>
        <p:spPr>
          <a:xfrm>
            <a:off x="3943277" y="1"/>
            <a:ext cx="4305445" cy="5690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 err="1"/>
              <a:t>Friend</a:t>
            </a:r>
            <a:r>
              <a:rPr lang="fr-FR" sz="4400" dirty="0"/>
              <a:t> List</a:t>
            </a:r>
            <a:endParaRPr lang="en-IE" sz="4400" dirty="0"/>
          </a:p>
        </p:txBody>
      </p:sp>
      <p:pic>
        <p:nvPicPr>
          <p:cNvPr id="13" name="Graphique 12" descr="Profil mâle avec un remplissage uni">
            <a:extLst>
              <a:ext uri="{FF2B5EF4-FFF2-40B4-BE49-F238E27FC236}">
                <a16:creationId xmlns:a16="http://schemas.microsoft.com/office/drawing/2014/main" id="{904DC0BB-B00D-CD3B-CE3D-6E95C53E99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09071" y="926667"/>
            <a:ext cx="368822" cy="368822"/>
          </a:xfrm>
          <a:prstGeom prst="rect">
            <a:avLst/>
          </a:prstGeom>
        </p:spPr>
      </p:pic>
      <p:sp>
        <p:nvSpPr>
          <p:cNvPr id="15" name="Signe Plus 14">
            <a:extLst>
              <a:ext uri="{FF2B5EF4-FFF2-40B4-BE49-F238E27FC236}">
                <a16:creationId xmlns:a16="http://schemas.microsoft.com/office/drawing/2014/main" id="{A69EFD18-2412-7942-D52E-F13D7D4749EF}"/>
              </a:ext>
            </a:extLst>
          </p:cNvPr>
          <p:cNvSpPr/>
          <p:nvPr/>
        </p:nvSpPr>
        <p:spPr>
          <a:xfrm>
            <a:off x="4370328" y="883788"/>
            <a:ext cx="227290" cy="227290"/>
          </a:xfrm>
          <a:prstGeom prst="mathPlus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34C87E-CD79-02A1-1C3C-EF5DED050DE4}"/>
              </a:ext>
            </a:extLst>
          </p:cNvPr>
          <p:cNvSpPr/>
          <p:nvPr/>
        </p:nvSpPr>
        <p:spPr>
          <a:xfrm>
            <a:off x="4840859" y="920528"/>
            <a:ext cx="2763318" cy="3328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dirty="0" err="1"/>
              <a:t>Search</a:t>
            </a:r>
            <a:endParaRPr lang="fr-BE" dirty="0"/>
          </a:p>
        </p:txBody>
      </p:sp>
      <p:pic>
        <p:nvPicPr>
          <p:cNvPr id="19" name="Graphique 18" descr="Loupe avec un remplissage uni">
            <a:extLst>
              <a:ext uri="{FF2B5EF4-FFF2-40B4-BE49-F238E27FC236}">
                <a16:creationId xmlns:a16="http://schemas.microsoft.com/office/drawing/2014/main" id="{C07C1D07-527A-E04F-D218-17A35D15834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97128" y="911681"/>
            <a:ext cx="355341" cy="355341"/>
          </a:xfrm>
          <a:prstGeom prst="rect">
            <a:avLst/>
          </a:prstGeom>
        </p:spPr>
      </p:pic>
      <p:grpSp>
        <p:nvGrpSpPr>
          <p:cNvPr id="20" name="Groupe 19">
            <a:extLst>
              <a:ext uri="{FF2B5EF4-FFF2-40B4-BE49-F238E27FC236}">
                <a16:creationId xmlns:a16="http://schemas.microsoft.com/office/drawing/2014/main" id="{40DE4ECA-D255-6C7C-4A12-EBFCDBAF6AA9}"/>
              </a:ext>
            </a:extLst>
          </p:cNvPr>
          <p:cNvGrpSpPr/>
          <p:nvPr/>
        </p:nvGrpSpPr>
        <p:grpSpPr>
          <a:xfrm>
            <a:off x="7723703" y="807103"/>
            <a:ext cx="457200" cy="457200"/>
            <a:chOff x="7598176" y="697528"/>
            <a:chExt cx="457200" cy="457200"/>
          </a:xfrm>
        </p:grpSpPr>
        <p:sp>
          <p:nvSpPr>
            <p:cNvPr id="21" name="Organigramme : Connecteur 20">
              <a:extLst>
                <a:ext uri="{FF2B5EF4-FFF2-40B4-BE49-F238E27FC236}">
                  <a16:creationId xmlns:a16="http://schemas.microsoft.com/office/drawing/2014/main" id="{8D3BD8EE-2523-2839-53E1-28F5D26E2D1C}"/>
                </a:ext>
              </a:extLst>
            </p:cNvPr>
            <p:cNvSpPr/>
            <p:nvPr/>
          </p:nvSpPr>
          <p:spPr>
            <a:xfrm>
              <a:off x="7598176" y="697528"/>
              <a:ext cx="457200" cy="457200"/>
            </a:xfrm>
            <a:prstGeom prst="flowChartConnector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pic>
          <p:nvPicPr>
            <p:cNvPr id="22" name="Image 21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765CD3E8-CB32-1545-A2FD-B6E147EF2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4442" y="763794"/>
              <a:ext cx="324668" cy="324668"/>
            </a:xfrm>
            <a:prstGeom prst="rect">
              <a:avLst/>
            </a:prstGeom>
          </p:spPr>
        </p:pic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B9B3DBB3-4AA5-0AF6-DD74-9F274B667B01}"/>
              </a:ext>
            </a:extLst>
          </p:cNvPr>
          <p:cNvSpPr/>
          <p:nvPr/>
        </p:nvSpPr>
        <p:spPr>
          <a:xfrm>
            <a:off x="5331973" y="5281799"/>
            <a:ext cx="1528052" cy="485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Suggestions</a:t>
            </a:r>
          </a:p>
        </p:txBody>
      </p:sp>
      <p:sp>
        <p:nvSpPr>
          <p:cNvPr id="35" name="Organigramme : Connecteur 34">
            <a:extLst>
              <a:ext uri="{FF2B5EF4-FFF2-40B4-BE49-F238E27FC236}">
                <a16:creationId xmlns:a16="http://schemas.microsoft.com/office/drawing/2014/main" id="{45E8D7D2-35C6-3089-4750-54DC00BAEEB1}"/>
              </a:ext>
            </a:extLst>
          </p:cNvPr>
          <p:cNvSpPr/>
          <p:nvPr/>
        </p:nvSpPr>
        <p:spPr>
          <a:xfrm>
            <a:off x="4053822" y="5915987"/>
            <a:ext cx="633013" cy="63301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10C5C56-F7FF-3206-8E6C-E8CA1487B6C9}"/>
              </a:ext>
            </a:extLst>
          </p:cNvPr>
          <p:cNvSpPr/>
          <p:nvPr/>
        </p:nvSpPr>
        <p:spPr>
          <a:xfrm>
            <a:off x="5448969" y="6062912"/>
            <a:ext cx="2155208" cy="3347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(last book </a:t>
            </a:r>
            <a:r>
              <a:rPr lang="fr-FR" dirty="0" err="1"/>
              <a:t>liked</a:t>
            </a:r>
            <a:r>
              <a:rPr lang="fr-FR" dirty="0"/>
              <a:t>)</a:t>
            </a:r>
            <a:endParaRPr lang="en-IE" dirty="0"/>
          </a:p>
        </p:txBody>
      </p:sp>
      <p:pic>
        <p:nvPicPr>
          <p:cNvPr id="37" name="Graphique 36" descr="Appareil photo contour">
            <a:extLst>
              <a:ext uri="{FF2B5EF4-FFF2-40B4-BE49-F238E27FC236}">
                <a16:creationId xmlns:a16="http://schemas.microsoft.com/office/drawing/2014/main" id="{476F4457-E8DF-A781-29E9-6C7B340CE8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09071" y="5971236"/>
            <a:ext cx="522514" cy="522514"/>
          </a:xfrm>
          <a:prstGeom prst="rect">
            <a:avLst/>
          </a:prstGeom>
        </p:spPr>
      </p:pic>
      <p:sp>
        <p:nvSpPr>
          <p:cNvPr id="38" name="Organigramme : Connecteur 37">
            <a:extLst>
              <a:ext uri="{FF2B5EF4-FFF2-40B4-BE49-F238E27FC236}">
                <a16:creationId xmlns:a16="http://schemas.microsoft.com/office/drawing/2014/main" id="{9F8E86B3-11B8-6A51-6402-A76C6FB413EE}"/>
              </a:ext>
            </a:extLst>
          </p:cNvPr>
          <p:cNvSpPr/>
          <p:nvPr/>
        </p:nvSpPr>
        <p:spPr>
          <a:xfrm>
            <a:off x="7235753" y="6100464"/>
            <a:ext cx="268925" cy="26892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+</a:t>
            </a:r>
            <a:endParaRPr lang="en-IE" sz="2000" dirty="0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56935A45-C788-657D-637F-7F9FB0D952AB}"/>
              </a:ext>
            </a:extLst>
          </p:cNvPr>
          <p:cNvSpPr txBox="1"/>
          <p:nvPr/>
        </p:nvSpPr>
        <p:spPr>
          <a:xfrm>
            <a:off x="4742084" y="6037240"/>
            <a:ext cx="93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Name</a:t>
            </a:r>
            <a:endParaRPr lang="en-IE" dirty="0"/>
          </a:p>
        </p:txBody>
      </p:sp>
      <p:sp>
        <p:nvSpPr>
          <p:cNvPr id="50" name="Flèche : bas 49">
            <a:extLst>
              <a:ext uri="{FF2B5EF4-FFF2-40B4-BE49-F238E27FC236}">
                <a16:creationId xmlns:a16="http://schemas.microsoft.com/office/drawing/2014/main" id="{06991E11-6A1B-4793-334F-CF4AAFAED53E}"/>
              </a:ext>
            </a:extLst>
          </p:cNvPr>
          <p:cNvSpPr/>
          <p:nvPr/>
        </p:nvSpPr>
        <p:spPr>
          <a:xfrm>
            <a:off x="5949042" y="6448961"/>
            <a:ext cx="293915" cy="36739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23865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81380" y="7473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altLang="zh-CN" dirty="0" err="1"/>
              <a:t>Friend</a:t>
            </a:r>
            <a:r>
              <a:rPr lang="fr-BE" altLang="zh-CN" dirty="0"/>
              <a:t> </a:t>
            </a:r>
            <a:r>
              <a:rPr lang="fr-BE" altLang="zh-CN" dirty="0" err="1"/>
              <a:t>list</a:t>
            </a:r>
            <a:r>
              <a:rPr lang="fr-BE" altLang="zh-CN" dirty="0"/>
              <a:t> </a:t>
            </a:r>
            <a:r>
              <a:rPr lang="fr-BE" altLang="zh-CN" dirty="0" err="1"/>
              <a:t>filter</a:t>
            </a:r>
            <a:endParaRPr lang="fr-BE" altLang="zh-CN" dirty="0"/>
          </a:p>
        </p:txBody>
      </p:sp>
      <p:sp>
        <p:nvSpPr>
          <p:cNvPr id="24" name="矩形 23"/>
          <p:cNvSpPr/>
          <p:nvPr/>
        </p:nvSpPr>
        <p:spPr>
          <a:xfrm>
            <a:off x="2044700" y="1396365"/>
            <a:ext cx="3959860" cy="4890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>
            <p:custDataLst>
              <p:tags r:id="rId2"/>
            </p:custDataLst>
          </p:nvPr>
        </p:nvSpPr>
        <p:spPr>
          <a:xfrm>
            <a:off x="2564765" y="3027680"/>
            <a:ext cx="3000375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altLang="zh-CN" dirty="0" err="1">
                <a:highlight>
                  <a:srgbClr val="0000FF"/>
                </a:highlight>
                <a:sym typeface="+mn-ea"/>
              </a:rPr>
              <a:t>Recent</a:t>
            </a:r>
            <a:endParaRPr lang="zh-CN" altLang="en-US" dirty="0"/>
          </a:p>
        </p:txBody>
      </p:sp>
      <p:sp>
        <p:nvSpPr>
          <p:cNvPr id="32" name="矩形 31"/>
          <p:cNvSpPr/>
          <p:nvPr>
            <p:custDataLst>
              <p:tags r:id="rId3"/>
            </p:custDataLst>
          </p:nvPr>
        </p:nvSpPr>
        <p:spPr>
          <a:xfrm>
            <a:off x="2564765" y="4541792"/>
            <a:ext cx="3000375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altLang="zh-CN" dirty="0" err="1">
                <a:highlight>
                  <a:srgbClr val="0000FF"/>
                </a:highlight>
                <a:sym typeface="+mn-ea"/>
              </a:rPr>
              <a:t>Oldest</a:t>
            </a:r>
            <a:endParaRPr lang="zh-CN" altLang="en-US" dirty="0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3AF5BA59-F35B-FF54-951B-35E75D165EAA}"/>
              </a:ext>
            </a:extLst>
          </p:cNvPr>
          <p:cNvGrpSpPr/>
          <p:nvPr/>
        </p:nvGrpSpPr>
        <p:grpSpPr>
          <a:xfrm>
            <a:off x="5107940" y="1867807"/>
            <a:ext cx="457200" cy="457200"/>
            <a:chOff x="7598176" y="697528"/>
            <a:chExt cx="457200" cy="457200"/>
          </a:xfrm>
        </p:grpSpPr>
        <p:sp>
          <p:nvSpPr>
            <p:cNvPr id="3" name="Organigramme : Connecteur 2">
              <a:extLst>
                <a:ext uri="{FF2B5EF4-FFF2-40B4-BE49-F238E27FC236}">
                  <a16:creationId xmlns:a16="http://schemas.microsoft.com/office/drawing/2014/main" id="{1AD5AD0C-6CEF-ACC6-62C7-0466E3257E96}"/>
                </a:ext>
              </a:extLst>
            </p:cNvPr>
            <p:cNvSpPr/>
            <p:nvPr/>
          </p:nvSpPr>
          <p:spPr>
            <a:xfrm>
              <a:off x="7598176" y="697528"/>
              <a:ext cx="457200" cy="457200"/>
            </a:xfrm>
            <a:prstGeom prst="flowChartConnector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pic>
          <p:nvPicPr>
            <p:cNvPr id="5" name="Image 4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7DDEC27C-9F33-EC0D-A8F3-22CCA13E31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4442" y="763794"/>
              <a:ext cx="324668" cy="324668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2562200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43277" y="0"/>
            <a:ext cx="4305445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2" name="ZoneTexte 1"/>
          <p:cNvSpPr txBox="1"/>
          <p:nvPr/>
        </p:nvSpPr>
        <p:spPr>
          <a:xfrm>
            <a:off x="282102" y="199744"/>
            <a:ext cx="2055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/>
              <a:t>Unknown</a:t>
            </a:r>
            <a:r>
              <a:rPr lang="fr-BE" dirty="0"/>
              <a:t> user page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091793" y="2086545"/>
            <a:ext cx="2008414" cy="3347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Name</a:t>
            </a:r>
            <a:endParaRPr lang="en-IE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EB65F263-9DD2-7386-B614-D7CE42C0F0AB}"/>
              </a:ext>
            </a:extLst>
          </p:cNvPr>
          <p:cNvGrpSpPr/>
          <p:nvPr/>
        </p:nvGrpSpPr>
        <p:grpSpPr>
          <a:xfrm>
            <a:off x="5299979" y="157202"/>
            <a:ext cx="1592036" cy="1592036"/>
            <a:chOff x="4223620" y="89807"/>
            <a:chExt cx="1592036" cy="1592036"/>
          </a:xfrm>
        </p:grpSpPr>
        <p:sp>
          <p:nvSpPr>
            <p:cNvPr id="9" name="Organigramme : Connecteur 8"/>
            <p:cNvSpPr/>
            <p:nvPr/>
          </p:nvSpPr>
          <p:spPr>
            <a:xfrm>
              <a:off x="4223620" y="89807"/>
              <a:ext cx="1592036" cy="1592036"/>
            </a:xfrm>
            <a:prstGeom prst="flowChartConnec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  <p:pic>
          <p:nvPicPr>
            <p:cNvPr id="14" name="Graphique 13" descr="Appareil photo contour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62438" y="428625"/>
              <a:ext cx="914400" cy="914400"/>
            </a:xfrm>
            <a:prstGeom prst="rect">
              <a:avLst/>
            </a:prstGeom>
          </p:spPr>
        </p:pic>
      </p:grpSp>
      <p:sp>
        <p:nvSpPr>
          <p:cNvPr id="16" name="Rectangle 15"/>
          <p:cNvSpPr/>
          <p:nvPr/>
        </p:nvSpPr>
        <p:spPr>
          <a:xfrm>
            <a:off x="4724397" y="2758586"/>
            <a:ext cx="2743199" cy="11225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Description of the profile made by the </a:t>
            </a:r>
            <a:r>
              <a:rPr lang="fr-FR" dirty="0" err="1"/>
              <a:t>unknown</a:t>
            </a:r>
            <a:r>
              <a:rPr lang="fr-FR" dirty="0"/>
              <a:t> user </a:t>
            </a:r>
            <a:endParaRPr lang="en-I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2295F7-5787-61D3-D317-3CF22B9D1972}"/>
              </a:ext>
            </a:extLst>
          </p:cNvPr>
          <p:cNvSpPr/>
          <p:nvPr/>
        </p:nvSpPr>
        <p:spPr>
          <a:xfrm>
            <a:off x="5064576" y="6194613"/>
            <a:ext cx="2008414" cy="3347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Send</a:t>
            </a:r>
            <a:r>
              <a:rPr lang="fr-FR" dirty="0"/>
              <a:t> </a:t>
            </a:r>
            <a:r>
              <a:rPr lang="fr-FR" dirty="0" err="1"/>
              <a:t>request</a:t>
            </a:r>
            <a:endParaRPr lang="en-IE" dirty="0"/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6F4718C1-08E9-0E26-FB4E-61633F9DF866}"/>
              </a:ext>
            </a:extLst>
          </p:cNvPr>
          <p:cNvGrpSpPr/>
          <p:nvPr/>
        </p:nvGrpSpPr>
        <p:grpSpPr>
          <a:xfrm>
            <a:off x="4441369" y="4163786"/>
            <a:ext cx="3616781" cy="1350038"/>
            <a:chOff x="4441369" y="4163786"/>
            <a:chExt cx="3616781" cy="1350038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A268CABB-4AAE-0A90-7F21-92ACF2649576}"/>
                </a:ext>
              </a:extLst>
            </p:cNvPr>
            <p:cNvSpPr txBox="1"/>
            <p:nvPr/>
          </p:nvSpPr>
          <p:spPr>
            <a:xfrm>
              <a:off x="4441370" y="4163786"/>
              <a:ext cx="1053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/>
                <a:t>Slutyness</a:t>
              </a:r>
              <a:endParaRPr lang="en-IE" dirty="0"/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601F09D0-03ED-B92B-B4B2-378FFA7BDA50}"/>
                </a:ext>
              </a:extLst>
            </p:cNvPr>
            <p:cNvSpPr txBox="1"/>
            <p:nvPr/>
          </p:nvSpPr>
          <p:spPr>
            <a:xfrm>
              <a:off x="4441369" y="4651208"/>
              <a:ext cx="11266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/>
                <a:t>Fluffyness</a:t>
              </a:r>
              <a:endParaRPr lang="en-IE" dirty="0"/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E780808B-02A2-4418-FDD3-37D0CCA69E19}"/>
                </a:ext>
              </a:extLst>
            </p:cNvPr>
            <p:cNvSpPr txBox="1"/>
            <p:nvPr/>
          </p:nvSpPr>
          <p:spPr>
            <a:xfrm>
              <a:off x="4441369" y="5144492"/>
              <a:ext cx="1053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/>
                <a:t>Darkness</a:t>
              </a:r>
              <a:endParaRPr lang="en-IE" dirty="0"/>
            </a:p>
          </p:txBody>
        </p:sp>
        <p:sp>
          <p:nvSpPr>
            <p:cNvPr id="19" name="Rectangle : coins arrondis 18">
              <a:extLst>
                <a:ext uri="{FF2B5EF4-FFF2-40B4-BE49-F238E27FC236}">
                  <a16:creationId xmlns:a16="http://schemas.microsoft.com/office/drawing/2014/main" id="{30F52FCF-D2B0-7989-C6A0-166FA83DBEE2}"/>
                </a:ext>
              </a:extLst>
            </p:cNvPr>
            <p:cNvSpPr/>
            <p:nvPr/>
          </p:nvSpPr>
          <p:spPr>
            <a:xfrm>
              <a:off x="5787115" y="4310034"/>
              <a:ext cx="1285875" cy="12317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2B74C0F7-6042-A074-E85E-2E150C24FA3E}"/>
                </a:ext>
              </a:extLst>
            </p:cNvPr>
            <p:cNvSpPr txBox="1"/>
            <p:nvPr/>
          </p:nvSpPr>
          <p:spPr>
            <a:xfrm>
              <a:off x="7723414" y="4195688"/>
              <a:ext cx="3347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8</a:t>
              </a:r>
              <a:endParaRPr lang="en-IE" dirty="0"/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AE64E2D3-1597-77E0-F8B2-3D647B03F205}"/>
                </a:ext>
              </a:extLst>
            </p:cNvPr>
            <p:cNvSpPr txBox="1"/>
            <p:nvPr/>
          </p:nvSpPr>
          <p:spPr>
            <a:xfrm>
              <a:off x="7723414" y="4651208"/>
              <a:ext cx="3347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7</a:t>
              </a:r>
              <a:endParaRPr lang="en-IE" dirty="0"/>
            </a:p>
          </p:txBody>
        </p:sp>
        <p:sp>
          <p:nvSpPr>
            <p:cNvPr id="22" name="Rectangle : coins arrondis 21">
              <a:extLst>
                <a:ext uri="{FF2B5EF4-FFF2-40B4-BE49-F238E27FC236}">
                  <a16:creationId xmlns:a16="http://schemas.microsoft.com/office/drawing/2014/main" id="{FD852EB8-8AAB-9727-3794-B1D1C86507A5}"/>
                </a:ext>
              </a:extLst>
            </p:cNvPr>
            <p:cNvSpPr/>
            <p:nvPr/>
          </p:nvSpPr>
          <p:spPr>
            <a:xfrm>
              <a:off x="5785076" y="4800479"/>
              <a:ext cx="1126673" cy="123174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23" name="Rectangle : coins arrondis 22">
              <a:extLst>
                <a:ext uri="{FF2B5EF4-FFF2-40B4-BE49-F238E27FC236}">
                  <a16:creationId xmlns:a16="http://schemas.microsoft.com/office/drawing/2014/main" id="{378D7CDB-6EC4-2CBF-63DB-5D18812D5848}"/>
                </a:ext>
              </a:extLst>
            </p:cNvPr>
            <p:cNvSpPr/>
            <p:nvPr/>
          </p:nvSpPr>
          <p:spPr>
            <a:xfrm>
              <a:off x="5785077" y="5294877"/>
              <a:ext cx="310924" cy="123174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3109A123-0809-C54A-E5AF-7B52A3E38745}"/>
                </a:ext>
              </a:extLst>
            </p:cNvPr>
            <p:cNvSpPr txBox="1"/>
            <p:nvPr/>
          </p:nvSpPr>
          <p:spPr>
            <a:xfrm>
              <a:off x="7723414" y="5144492"/>
              <a:ext cx="3347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2</a:t>
              </a:r>
              <a:endParaRPr lang="en-IE" dirty="0"/>
            </a:p>
          </p:txBody>
        </p:sp>
      </p:grpSp>
    </p:spTree>
    <p:extLst>
      <p:ext uri="{BB962C8B-B14F-4D97-AF65-F5344CB8AC3E}">
        <p14:creationId xmlns:p14="http://schemas.microsoft.com/office/powerpoint/2010/main" val="36461973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43277" y="0"/>
            <a:ext cx="4305445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2" name="ZoneTexte 1"/>
          <p:cNvSpPr txBox="1"/>
          <p:nvPr/>
        </p:nvSpPr>
        <p:spPr>
          <a:xfrm>
            <a:off x="282102" y="199744"/>
            <a:ext cx="1736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New </a:t>
            </a:r>
            <a:r>
              <a:rPr lang="fr-BE" dirty="0" err="1"/>
              <a:t>friend</a:t>
            </a:r>
            <a:r>
              <a:rPr lang="fr-BE" dirty="0"/>
              <a:t> page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F60951-96D9-E383-F308-925A83C96440}"/>
              </a:ext>
            </a:extLst>
          </p:cNvPr>
          <p:cNvSpPr/>
          <p:nvPr/>
        </p:nvSpPr>
        <p:spPr>
          <a:xfrm>
            <a:off x="3943277" y="1"/>
            <a:ext cx="4305445" cy="5690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/>
              <a:t>New </a:t>
            </a:r>
            <a:r>
              <a:rPr lang="fr-FR" sz="4400" dirty="0" err="1"/>
              <a:t>Friend</a:t>
            </a:r>
            <a:endParaRPr lang="en-IE" sz="4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AE5377-5693-3413-8C9D-A535A377020F}"/>
              </a:ext>
            </a:extLst>
          </p:cNvPr>
          <p:cNvSpPr/>
          <p:nvPr/>
        </p:nvSpPr>
        <p:spPr>
          <a:xfrm>
            <a:off x="4281791" y="759100"/>
            <a:ext cx="3628417" cy="18616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855AFB-5098-3138-E4A5-BD7465EB1499}"/>
              </a:ext>
            </a:extLst>
          </p:cNvPr>
          <p:cNvSpPr/>
          <p:nvPr/>
        </p:nvSpPr>
        <p:spPr>
          <a:xfrm>
            <a:off x="5372098" y="2003917"/>
            <a:ext cx="1447801" cy="3347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Invite</a:t>
            </a:r>
            <a:endParaRPr lang="en-I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0CDB82-2BB1-3DF0-66C3-D0C62478770D}"/>
              </a:ext>
            </a:extLst>
          </p:cNvPr>
          <p:cNvSpPr/>
          <p:nvPr/>
        </p:nvSpPr>
        <p:spPr>
          <a:xfrm>
            <a:off x="5091791" y="1096943"/>
            <a:ext cx="2008414" cy="3347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Name</a:t>
            </a:r>
            <a:endParaRPr lang="en-IE" dirty="0"/>
          </a:p>
        </p:txBody>
      </p:sp>
      <p:sp>
        <p:nvSpPr>
          <p:cNvPr id="10" name="Organigramme : Connecteur 9">
            <a:extLst>
              <a:ext uri="{FF2B5EF4-FFF2-40B4-BE49-F238E27FC236}">
                <a16:creationId xmlns:a16="http://schemas.microsoft.com/office/drawing/2014/main" id="{D815A859-D0A5-2FD0-28C5-A689A9442526}"/>
              </a:ext>
            </a:extLst>
          </p:cNvPr>
          <p:cNvSpPr/>
          <p:nvPr/>
        </p:nvSpPr>
        <p:spPr>
          <a:xfrm>
            <a:off x="4281791" y="2810759"/>
            <a:ext cx="633013" cy="63301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E72A21-66BA-B5EF-6BAF-3ADAF3683301}"/>
              </a:ext>
            </a:extLst>
          </p:cNvPr>
          <p:cNvSpPr/>
          <p:nvPr/>
        </p:nvSpPr>
        <p:spPr>
          <a:xfrm>
            <a:off x="5676938" y="2957684"/>
            <a:ext cx="2155208" cy="3347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(last book </a:t>
            </a:r>
            <a:r>
              <a:rPr lang="fr-FR" dirty="0" err="1"/>
              <a:t>liked</a:t>
            </a:r>
            <a:r>
              <a:rPr lang="fr-FR" dirty="0"/>
              <a:t>)</a:t>
            </a:r>
            <a:endParaRPr lang="en-IE" dirty="0"/>
          </a:p>
        </p:txBody>
      </p:sp>
      <p:pic>
        <p:nvPicPr>
          <p:cNvPr id="24" name="Graphique 23" descr="Appareil photo contour">
            <a:extLst>
              <a:ext uri="{FF2B5EF4-FFF2-40B4-BE49-F238E27FC236}">
                <a16:creationId xmlns:a16="http://schemas.microsoft.com/office/drawing/2014/main" id="{1AB5987D-2F81-E6E9-1A1E-AE05BC2FB1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7040" y="2866008"/>
            <a:ext cx="522514" cy="522514"/>
          </a:xfrm>
          <a:prstGeom prst="rect">
            <a:avLst/>
          </a:prstGeom>
        </p:spPr>
      </p:pic>
      <p:sp>
        <p:nvSpPr>
          <p:cNvPr id="25" name="Organigramme : Connecteur 24">
            <a:extLst>
              <a:ext uri="{FF2B5EF4-FFF2-40B4-BE49-F238E27FC236}">
                <a16:creationId xmlns:a16="http://schemas.microsoft.com/office/drawing/2014/main" id="{AF7B4616-85B2-454E-5D56-01DC50118F40}"/>
              </a:ext>
            </a:extLst>
          </p:cNvPr>
          <p:cNvSpPr/>
          <p:nvPr/>
        </p:nvSpPr>
        <p:spPr>
          <a:xfrm>
            <a:off x="7463722" y="2995236"/>
            <a:ext cx="268925" cy="26892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+</a:t>
            </a:r>
            <a:endParaRPr lang="en-IE" sz="2000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BF2E171B-F326-1BA6-7A83-0ADC1018A420}"/>
              </a:ext>
            </a:extLst>
          </p:cNvPr>
          <p:cNvSpPr txBox="1"/>
          <p:nvPr/>
        </p:nvSpPr>
        <p:spPr>
          <a:xfrm>
            <a:off x="4970053" y="2932012"/>
            <a:ext cx="93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Name</a:t>
            </a:r>
            <a:endParaRPr lang="en-IE" dirty="0"/>
          </a:p>
        </p:txBody>
      </p:sp>
      <p:sp>
        <p:nvSpPr>
          <p:cNvPr id="27" name="Organigramme : Connecteur 26">
            <a:extLst>
              <a:ext uri="{FF2B5EF4-FFF2-40B4-BE49-F238E27FC236}">
                <a16:creationId xmlns:a16="http://schemas.microsoft.com/office/drawing/2014/main" id="{2A7512DF-01C5-1668-EB6A-38EF06D1B49C}"/>
              </a:ext>
            </a:extLst>
          </p:cNvPr>
          <p:cNvSpPr/>
          <p:nvPr/>
        </p:nvSpPr>
        <p:spPr>
          <a:xfrm>
            <a:off x="4281791" y="3565060"/>
            <a:ext cx="633013" cy="63301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219526B-997E-BB97-6BEE-D11E67495EFE}"/>
              </a:ext>
            </a:extLst>
          </p:cNvPr>
          <p:cNvSpPr/>
          <p:nvPr/>
        </p:nvSpPr>
        <p:spPr>
          <a:xfrm>
            <a:off x="5676938" y="3711985"/>
            <a:ext cx="2155208" cy="3347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(last book </a:t>
            </a:r>
            <a:r>
              <a:rPr lang="fr-FR" dirty="0" err="1"/>
              <a:t>liked</a:t>
            </a:r>
            <a:r>
              <a:rPr lang="fr-FR" dirty="0"/>
              <a:t>)</a:t>
            </a:r>
            <a:endParaRPr lang="en-IE" dirty="0"/>
          </a:p>
        </p:txBody>
      </p:sp>
      <p:pic>
        <p:nvPicPr>
          <p:cNvPr id="29" name="Graphique 28" descr="Appareil photo contour">
            <a:extLst>
              <a:ext uri="{FF2B5EF4-FFF2-40B4-BE49-F238E27FC236}">
                <a16:creationId xmlns:a16="http://schemas.microsoft.com/office/drawing/2014/main" id="{81BF12EC-2060-2DAF-780F-1C6F22D639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7040" y="3620309"/>
            <a:ext cx="522514" cy="522514"/>
          </a:xfrm>
          <a:prstGeom prst="rect">
            <a:avLst/>
          </a:prstGeom>
        </p:spPr>
      </p:pic>
      <p:sp>
        <p:nvSpPr>
          <p:cNvPr id="30" name="Organigramme : Connecteur 29">
            <a:extLst>
              <a:ext uri="{FF2B5EF4-FFF2-40B4-BE49-F238E27FC236}">
                <a16:creationId xmlns:a16="http://schemas.microsoft.com/office/drawing/2014/main" id="{7351BD05-A68C-642C-F6E9-5285A93EEB4C}"/>
              </a:ext>
            </a:extLst>
          </p:cNvPr>
          <p:cNvSpPr/>
          <p:nvPr/>
        </p:nvSpPr>
        <p:spPr>
          <a:xfrm>
            <a:off x="7463722" y="3749537"/>
            <a:ext cx="268925" cy="26892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+</a:t>
            </a:r>
            <a:endParaRPr lang="en-IE" sz="2000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1D8631F9-CBC5-FE78-7ED0-A71328562906}"/>
              </a:ext>
            </a:extLst>
          </p:cNvPr>
          <p:cNvSpPr txBox="1"/>
          <p:nvPr/>
        </p:nvSpPr>
        <p:spPr>
          <a:xfrm>
            <a:off x="4970053" y="3686313"/>
            <a:ext cx="93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Name</a:t>
            </a:r>
            <a:endParaRPr lang="en-IE" dirty="0"/>
          </a:p>
        </p:txBody>
      </p:sp>
      <p:sp>
        <p:nvSpPr>
          <p:cNvPr id="32" name="Organigramme : Connecteur 31">
            <a:extLst>
              <a:ext uri="{FF2B5EF4-FFF2-40B4-BE49-F238E27FC236}">
                <a16:creationId xmlns:a16="http://schemas.microsoft.com/office/drawing/2014/main" id="{B9F38FD2-D39C-5F49-0C13-202A5D09997D}"/>
              </a:ext>
            </a:extLst>
          </p:cNvPr>
          <p:cNvSpPr/>
          <p:nvPr/>
        </p:nvSpPr>
        <p:spPr>
          <a:xfrm>
            <a:off x="4281791" y="4319361"/>
            <a:ext cx="633013" cy="63301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D2B4CDF-13D9-95AA-3601-A3797AD1972F}"/>
              </a:ext>
            </a:extLst>
          </p:cNvPr>
          <p:cNvSpPr/>
          <p:nvPr/>
        </p:nvSpPr>
        <p:spPr>
          <a:xfrm>
            <a:off x="5676938" y="4466286"/>
            <a:ext cx="2155208" cy="3347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(last book </a:t>
            </a:r>
            <a:r>
              <a:rPr lang="fr-FR" dirty="0" err="1"/>
              <a:t>liked</a:t>
            </a:r>
            <a:r>
              <a:rPr lang="fr-FR" dirty="0"/>
              <a:t>)</a:t>
            </a:r>
            <a:endParaRPr lang="en-IE" dirty="0"/>
          </a:p>
        </p:txBody>
      </p:sp>
      <p:pic>
        <p:nvPicPr>
          <p:cNvPr id="34" name="Graphique 33" descr="Appareil photo contour">
            <a:extLst>
              <a:ext uri="{FF2B5EF4-FFF2-40B4-BE49-F238E27FC236}">
                <a16:creationId xmlns:a16="http://schemas.microsoft.com/office/drawing/2014/main" id="{F899FA7C-130B-133D-C791-67CD33BA04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7040" y="4374610"/>
            <a:ext cx="522514" cy="522514"/>
          </a:xfrm>
          <a:prstGeom prst="rect">
            <a:avLst/>
          </a:prstGeom>
        </p:spPr>
      </p:pic>
      <p:sp>
        <p:nvSpPr>
          <p:cNvPr id="51" name="Organigramme : Connecteur 50">
            <a:extLst>
              <a:ext uri="{FF2B5EF4-FFF2-40B4-BE49-F238E27FC236}">
                <a16:creationId xmlns:a16="http://schemas.microsoft.com/office/drawing/2014/main" id="{7B5CAAF4-DE50-8E39-29FD-D518DC243DBA}"/>
              </a:ext>
            </a:extLst>
          </p:cNvPr>
          <p:cNvSpPr/>
          <p:nvPr/>
        </p:nvSpPr>
        <p:spPr>
          <a:xfrm>
            <a:off x="7463722" y="4503838"/>
            <a:ext cx="268925" cy="26892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+</a:t>
            </a:r>
            <a:endParaRPr lang="en-IE" sz="2000" dirty="0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6503A19B-D687-611E-C5EE-E57F211392F1}"/>
              </a:ext>
            </a:extLst>
          </p:cNvPr>
          <p:cNvSpPr txBox="1"/>
          <p:nvPr/>
        </p:nvSpPr>
        <p:spPr>
          <a:xfrm>
            <a:off x="4970053" y="4440614"/>
            <a:ext cx="93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Name</a:t>
            </a:r>
            <a:endParaRPr lang="en-IE" dirty="0"/>
          </a:p>
        </p:txBody>
      </p:sp>
      <p:sp>
        <p:nvSpPr>
          <p:cNvPr id="53" name="Organigramme : Connecteur 52">
            <a:extLst>
              <a:ext uri="{FF2B5EF4-FFF2-40B4-BE49-F238E27FC236}">
                <a16:creationId xmlns:a16="http://schemas.microsoft.com/office/drawing/2014/main" id="{6D7D683F-78F7-02FF-2831-9A2972201AB5}"/>
              </a:ext>
            </a:extLst>
          </p:cNvPr>
          <p:cNvSpPr/>
          <p:nvPr/>
        </p:nvSpPr>
        <p:spPr>
          <a:xfrm>
            <a:off x="4281791" y="5073662"/>
            <a:ext cx="633013" cy="63301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E2C2B7A-10D5-8D76-0CC2-68F1DB035660}"/>
              </a:ext>
            </a:extLst>
          </p:cNvPr>
          <p:cNvSpPr/>
          <p:nvPr/>
        </p:nvSpPr>
        <p:spPr>
          <a:xfrm>
            <a:off x="5676938" y="5220587"/>
            <a:ext cx="2155208" cy="3347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(last book </a:t>
            </a:r>
            <a:r>
              <a:rPr lang="fr-FR" dirty="0" err="1"/>
              <a:t>liked</a:t>
            </a:r>
            <a:r>
              <a:rPr lang="fr-FR" dirty="0"/>
              <a:t>)</a:t>
            </a:r>
            <a:endParaRPr lang="en-IE" dirty="0"/>
          </a:p>
        </p:txBody>
      </p:sp>
      <p:pic>
        <p:nvPicPr>
          <p:cNvPr id="55" name="Graphique 54" descr="Appareil photo contour">
            <a:extLst>
              <a:ext uri="{FF2B5EF4-FFF2-40B4-BE49-F238E27FC236}">
                <a16:creationId xmlns:a16="http://schemas.microsoft.com/office/drawing/2014/main" id="{6DA1D287-9B82-1665-83B2-C46BB489EF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7040" y="5128911"/>
            <a:ext cx="522514" cy="522514"/>
          </a:xfrm>
          <a:prstGeom prst="rect">
            <a:avLst/>
          </a:prstGeom>
        </p:spPr>
      </p:pic>
      <p:sp>
        <p:nvSpPr>
          <p:cNvPr id="56" name="Organigramme : Connecteur 55">
            <a:extLst>
              <a:ext uri="{FF2B5EF4-FFF2-40B4-BE49-F238E27FC236}">
                <a16:creationId xmlns:a16="http://schemas.microsoft.com/office/drawing/2014/main" id="{DD4F6BFC-AF0C-8210-7BE6-28D9C9465740}"/>
              </a:ext>
            </a:extLst>
          </p:cNvPr>
          <p:cNvSpPr/>
          <p:nvPr/>
        </p:nvSpPr>
        <p:spPr>
          <a:xfrm>
            <a:off x="7463722" y="5258139"/>
            <a:ext cx="268925" cy="26892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+</a:t>
            </a:r>
            <a:endParaRPr lang="en-IE" sz="2000" dirty="0"/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DB0DB151-AA7F-38A8-1457-5F1976AEF1A2}"/>
              </a:ext>
            </a:extLst>
          </p:cNvPr>
          <p:cNvSpPr txBox="1"/>
          <p:nvPr/>
        </p:nvSpPr>
        <p:spPr>
          <a:xfrm>
            <a:off x="4970053" y="5194915"/>
            <a:ext cx="93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Name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9142007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43277" y="0"/>
            <a:ext cx="4305445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2" name="ZoneTexte 1"/>
          <p:cNvSpPr txBox="1"/>
          <p:nvPr/>
        </p:nvSpPr>
        <p:spPr>
          <a:xfrm>
            <a:off x="282102" y="199744"/>
            <a:ext cx="2059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/>
              <a:t>Friend</a:t>
            </a:r>
            <a:r>
              <a:rPr lang="fr-BE" dirty="0"/>
              <a:t> </a:t>
            </a:r>
            <a:r>
              <a:rPr lang="fr-BE" dirty="0" err="1"/>
              <a:t>request</a:t>
            </a:r>
            <a:r>
              <a:rPr lang="fr-BE" dirty="0"/>
              <a:t> page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F60951-96D9-E383-F308-925A83C96440}"/>
              </a:ext>
            </a:extLst>
          </p:cNvPr>
          <p:cNvSpPr/>
          <p:nvPr/>
        </p:nvSpPr>
        <p:spPr>
          <a:xfrm>
            <a:off x="3943277" y="1"/>
            <a:ext cx="4305445" cy="5690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 err="1"/>
              <a:t>Friend</a:t>
            </a:r>
            <a:r>
              <a:rPr lang="fr-FR" sz="4400" dirty="0"/>
              <a:t> </a:t>
            </a:r>
            <a:r>
              <a:rPr lang="fr-FR" sz="4400" dirty="0" err="1"/>
              <a:t>request</a:t>
            </a:r>
            <a:endParaRPr lang="en-IE" sz="4400" dirty="0"/>
          </a:p>
        </p:txBody>
      </p:sp>
      <p:sp>
        <p:nvSpPr>
          <p:cNvPr id="10" name="Organigramme : Connecteur 9">
            <a:extLst>
              <a:ext uri="{FF2B5EF4-FFF2-40B4-BE49-F238E27FC236}">
                <a16:creationId xmlns:a16="http://schemas.microsoft.com/office/drawing/2014/main" id="{D815A859-D0A5-2FD0-28C5-A689A9442526}"/>
              </a:ext>
            </a:extLst>
          </p:cNvPr>
          <p:cNvSpPr/>
          <p:nvPr/>
        </p:nvSpPr>
        <p:spPr>
          <a:xfrm>
            <a:off x="4102177" y="924809"/>
            <a:ext cx="633013" cy="63301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E72A21-66BA-B5EF-6BAF-3ADAF3683301}"/>
              </a:ext>
            </a:extLst>
          </p:cNvPr>
          <p:cNvSpPr/>
          <p:nvPr/>
        </p:nvSpPr>
        <p:spPr>
          <a:xfrm>
            <a:off x="5497323" y="1071734"/>
            <a:ext cx="2471019" cy="3347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(last book </a:t>
            </a:r>
            <a:r>
              <a:rPr lang="fr-FR" dirty="0" err="1"/>
              <a:t>liked</a:t>
            </a:r>
            <a:r>
              <a:rPr lang="fr-FR" dirty="0"/>
              <a:t>)</a:t>
            </a:r>
            <a:endParaRPr lang="en-IE" dirty="0"/>
          </a:p>
        </p:txBody>
      </p:sp>
      <p:pic>
        <p:nvPicPr>
          <p:cNvPr id="24" name="Graphique 23" descr="Appareil photo contour">
            <a:extLst>
              <a:ext uri="{FF2B5EF4-FFF2-40B4-BE49-F238E27FC236}">
                <a16:creationId xmlns:a16="http://schemas.microsoft.com/office/drawing/2014/main" id="{1AB5987D-2F81-E6E9-1A1E-AE05BC2FB1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57426" y="980058"/>
            <a:ext cx="522514" cy="522514"/>
          </a:xfrm>
          <a:prstGeom prst="rect">
            <a:avLst/>
          </a:prstGeom>
        </p:spPr>
      </p:pic>
      <p:sp>
        <p:nvSpPr>
          <p:cNvPr id="25" name="Organigramme : Connecteur 24">
            <a:extLst>
              <a:ext uri="{FF2B5EF4-FFF2-40B4-BE49-F238E27FC236}">
                <a16:creationId xmlns:a16="http://schemas.microsoft.com/office/drawing/2014/main" id="{AF7B4616-85B2-454E-5D56-01DC50118F40}"/>
              </a:ext>
            </a:extLst>
          </p:cNvPr>
          <p:cNvSpPr/>
          <p:nvPr/>
        </p:nvSpPr>
        <p:spPr>
          <a:xfrm>
            <a:off x="7652532" y="1097856"/>
            <a:ext cx="268925" cy="26892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+</a:t>
            </a:r>
            <a:endParaRPr lang="en-IE" sz="2000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BF2E171B-F326-1BA6-7A83-0ADC1018A420}"/>
              </a:ext>
            </a:extLst>
          </p:cNvPr>
          <p:cNvSpPr txBox="1"/>
          <p:nvPr/>
        </p:nvSpPr>
        <p:spPr>
          <a:xfrm>
            <a:off x="4790439" y="1046062"/>
            <a:ext cx="93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Name</a:t>
            </a:r>
            <a:endParaRPr lang="en-IE" dirty="0"/>
          </a:p>
        </p:txBody>
      </p:sp>
      <p:sp>
        <p:nvSpPr>
          <p:cNvPr id="3" name="Organigramme : Connecteur 2">
            <a:extLst>
              <a:ext uri="{FF2B5EF4-FFF2-40B4-BE49-F238E27FC236}">
                <a16:creationId xmlns:a16="http://schemas.microsoft.com/office/drawing/2014/main" id="{B95FD125-8E3F-5293-44CB-FF8E585B5A0D}"/>
              </a:ext>
            </a:extLst>
          </p:cNvPr>
          <p:cNvSpPr/>
          <p:nvPr/>
        </p:nvSpPr>
        <p:spPr>
          <a:xfrm>
            <a:off x="7284107" y="1104638"/>
            <a:ext cx="268925" cy="26892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X</a:t>
            </a:r>
            <a:endParaRPr lang="en-IE" sz="2000" dirty="0"/>
          </a:p>
        </p:txBody>
      </p:sp>
      <p:sp>
        <p:nvSpPr>
          <p:cNvPr id="8" name="Organigramme : Connecteur 7">
            <a:extLst>
              <a:ext uri="{FF2B5EF4-FFF2-40B4-BE49-F238E27FC236}">
                <a16:creationId xmlns:a16="http://schemas.microsoft.com/office/drawing/2014/main" id="{F9181814-6EC3-F25D-6B66-EF7EA7DD24B6}"/>
              </a:ext>
            </a:extLst>
          </p:cNvPr>
          <p:cNvSpPr/>
          <p:nvPr/>
        </p:nvSpPr>
        <p:spPr>
          <a:xfrm>
            <a:off x="4102177" y="1736078"/>
            <a:ext cx="633013" cy="63301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984842-5338-F6E4-F6A0-D14E7CAEF76B}"/>
              </a:ext>
            </a:extLst>
          </p:cNvPr>
          <p:cNvSpPr/>
          <p:nvPr/>
        </p:nvSpPr>
        <p:spPr>
          <a:xfrm>
            <a:off x="5497323" y="1883003"/>
            <a:ext cx="2471019" cy="3347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(last book </a:t>
            </a:r>
            <a:r>
              <a:rPr lang="fr-FR" dirty="0" err="1"/>
              <a:t>liked</a:t>
            </a:r>
            <a:r>
              <a:rPr lang="fr-FR" dirty="0"/>
              <a:t>)</a:t>
            </a:r>
            <a:endParaRPr lang="en-IE" dirty="0"/>
          </a:p>
        </p:txBody>
      </p:sp>
      <p:pic>
        <p:nvPicPr>
          <p:cNvPr id="13" name="Graphique 12" descr="Appareil photo contour">
            <a:extLst>
              <a:ext uri="{FF2B5EF4-FFF2-40B4-BE49-F238E27FC236}">
                <a16:creationId xmlns:a16="http://schemas.microsoft.com/office/drawing/2014/main" id="{68F4D704-BBA3-9566-4022-4EB5231EC9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57426" y="1791327"/>
            <a:ext cx="522514" cy="522514"/>
          </a:xfrm>
          <a:prstGeom prst="rect">
            <a:avLst/>
          </a:prstGeom>
        </p:spPr>
      </p:pic>
      <p:sp>
        <p:nvSpPr>
          <p:cNvPr id="14" name="Organigramme : Connecteur 13">
            <a:extLst>
              <a:ext uri="{FF2B5EF4-FFF2-40B4-BE49-F238E27FC236}">
                <a16:creationId xmlns:a16="http://schemas.microsoft.com/office/drawing/2014/main" id="{646447BF-27A3-AAB4-E96C-67AD5CF39321}"/>
              </a:ext>
            </a:extLst>
          </p:cNvPr>
          <p:cNvSpPr/>
          <p:nvPr/>
        </p:nvSpPr>
        <p:spPr>
          <a:xfrm>
            <a:off x="7652532" y="1909125"/>
            <a:ext cx="268925" cy="26892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+</a:t>
            </a:r>
            <a:endParaRPr lang="en-IE" sz="20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D43BED9-AC26-497F-F71B-35848652DA7E}"/>
              </a:ext>
            </a:extLst>
          </p:cNvPr>
          <p:cNvSpPr txBox="1"/>
          <p:nvPr/>
        </p:nvSpPr>
        <p:spPr>
          <a:xfrm>
            <a:off x="4790439" y="1857331"/>
            <a:ext cx="93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Name</a:t>
            </a:r>
            <a:endParaRPr lang="en-IE" dirty="0"/>
          </a:p>
        </p:txBody>
      </p:sp>
      <p:sp>
        <p:nvSpPr>
          <p:cNvPr id="16" name="Organigramme : Connecteur 15">
            <a:extLst>
              <a:ext uri="{FF2B5EF4-FFF2-40B4-BE49-F238E27FC236}">
                <a16:creationId xmlns:a16="http://schemas.microsoft.com/office/drawing/2014/main" id="{F1524219-857D-D98D-C815-A46F817AFB6D}"/>
              </a:ext>
            </a:extLst>
          </p:cNvPr>
          <p:cNvSpPr/>
          <p:nvPr/>
        </p:nvSpPr>
        <p:spPr>
          <a:xfrm>
            <a:off x="7284107" y="1915907"/>
            <a:ext cx="268925" cy="26892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X</a:t>
            </a:r>
            <a:endParaRPr lang="en-IE" sz="2000" dirty="0"/>
          </a:p>
        </p:txBody>
      </p:sp>
      <p:sp>
        <p:nvSpPr>
          <p:cNvPr id="17" name="Organigramme : Connecteur 16">
            <a:extLst>
              <a:ext uri="{FF2B5EF4-FFF2-40B4-BE49-F238E27FC236}">
                <a16:creationId xmlns:a16="http://schemas.microsoft.com/office/drawing/2014/main" id="{56885199-66BB-5D3B-B85E-AC6F71010F8B}"/>
              </a:ext>
            </a:extLst>
          </p:cNvPr>
          <p:cNvSpPr/>
          <p:nvPr/>
        </p:nvSpPr>
        <p:spPr>
          <a:xfrm>
            <a:off x="4102177" y="2547347"/>
            <a:ext cx="633013" cy="63301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B97B5C-EFCF-E899-78A5-B6229C828221}"/>
              </a:ext>
            </a:extLst>
          </p:cNvPr>
          <p:cNvSpPr/>
          <p:nvPr/>
        </p:nvSpPr>
        <p:spPr>
          <a:xfrm>
            <a:off x="5497323" y="2694272"/>
            <a:ext cx="2471019" cy="3347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(last book </a:t>
            </a:r>
            <a:r>
              <a:rPr lang="fr-FR" dirty="0" err="1"/>
              <a:t>liked</a:t>
            </a:r>
            <a:r>
              <a:rPr lang="fr-FR" dirty="0"/>
              <a:t>)</a:t>
            </a:r>
            <a:endParaRPr lang="en-IE" dirty="0"/>
          </a:p>
        </p:txBody>
      </p:sp>
      <p:pic>
        <p:nvPicPr>
          <p:cNvPr id="19" name="Graphique 18" descr="Appareil photo contour">
            <a:extLst>
              <a:ext uri="{FF2B5EF4-FFF2-40B4-BE49-F238E27FC236}">
                <a16:creationId xmlns:a16="http://schemas.microsoft.com/office/drawing/2014/main" id="{9894E9E8-84CB-E0A3-F157-1E2C1BD490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57426" y="2602596"/>
            <a:ext cx="522514" cy="522514"/>
          </a:xfrm>
          <a:prstGeom prst="rect">
            <a:avLst/>
          </a:prstGeom>
        </p:spPr>
      </p:pic>
      <p:sp>
        <p:nvSpPr>
          <p:cNvPr id="20" name="Organigramme : Connecteur 19">
            <a:extLst>
              <a:ext uri="{FF2B5EF4-FFF2-40B4-BE49-F238E27FC236}">
                <a16:creationId xmlns:a16="http://schemas.microsoft.com/office/drawing/2014/main" id="{5223A2E8-3DA6-F3ED-1285-03F31A2A487A}"/>
              </a:ext>
            </a:extLst>
          </p:cNvPr>
          <p:cNvSpPr/>
          <p:nvPr/>
        </p:nvSpPr>
        <p:spPr>
          <a:xfrm>
            <a:off x="7652532" y="2720394"/>
            <a:ext cx="268925" cy="26892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+</a:t>
            </a:r>
            <a:endParaRPr lang="en-IE" sz="2000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84A0218-C6AF-E824-F61A-360AF515490D}"/>
              </a:ext>
            </a:extLst>
          </p:cNvPr>
          <p:cNvSpPr txBox="1"/>
          <p:nvPr/>
        </p:nvSpPr>
        <p:spPr>
          <a:xfrm>
            <a:off x="4790439" y="2668600"/>
            <a:ext cx="93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Name</a:t>
            </a:r>
            <a:endParaRPr lang="en-IE" dirty="0"/>
          </a:p>
        </p:txBody>
      </p:sp>
      <p:sp>
        <p:nvSpPr>
          <p:cNvPr id="22" name="Organigramme : Connecteur 21">
            <a:extLst>
              <a:ext uri="{FF2B5EF4-FFF2-40B4-BE49-F238E27FC236}">
                <a16:creationId xmlns:a16="http://schemas.microsoft.com/office/drawing/2014/main" id="{0D034160-A7A5-144C-E624-B643CE7083CF}"/>
              </a:ext>
            </a:extLst>
          </p:cNvPr>
          <p:cNvSpPr/>
          <p:nvPr/>
        </p:nvSpPr>
        <p:spPr>
          <a:xfrm>
            <a:off x="7284107" y="2727176"/>
            <a:ext cx="268925" cy="26892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X</a:t>
            </a:r>
            <a:endParaRPr lang="en-IE" sz="2000" dirty="0"/>
          </a:p>
        </p:txBody>
      </p:sp>
      <p:sp>
        <p:nvSpPr>
          <p:cNvPr id="23" name="Organigramme : Connecteur 22">
            <a:extLst>
              <a:ext uri="{FF2B5EF4-FFF2-40B4-BE49-F238E27FC236}">
                <a16:creationId xmlns:a16="http://schemas.microsoft.com/office/drawing/2014/main" id="{7FFEAA50-E512-C2BA-CEC5-FA6AAD712EBF}"/>
              </a:ext>
            </a:extLst>
          </p:cNvPr>
          <p:cNvSpPr/>
          <p:nvPr/>
        </p:nvSpPr>
        <p:spPr>
          <a:xfrm>
            <a:off x="4102177" y="3358616"/>
            <a:ext cx="633013" cy="63301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5671FE4-C8C5-F862-14A0-7FE504FE6595}"/>
              </a:ext>
            </a:extLst>
          </p:cNvPr>
          <p:cNvSpPr/>
          <p:nvPr/>
        </p:nvSpPr>
        <p:spPr>
          <a:xfrm>
            <a:off x="5497323" y="3505541"/>
            <a:ext cx="2471019" cy="3347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(last book </a:t>
            </a:r>
            <a:r>
              <a:rPr lang="fr-FR" dirty="0" err="1"/>
              <a:t>liked</a:t>
            </a:r>
            <a:r>
              <a:rPr lang="fr-FR" dirty="0"/>
              <a:t>)</a:t>
            </a:r>
            <a:endParaRPr lang="en-IE" dirty="0"/>
          </a:p>
        </p:txBody>
      </p:sp>
      <p:pic>
        <p:nvPicPr>
          <p:cNvPr id="36" name="Graphique 35" descr="Appareil photo contour">
            <a:extLst>
              <a:ext uri="{FF2B5EF4-FFF2-40B4-BE49-F238E27FC236}">
                <a16:creationId xmlns:a16="http://schemas.microsoft.com/office/drawing/2014/main" id="{4C60B79E-2341-54A6-7365-4CB8734A2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57426" y="3413865"/>
            <a:ext cx="522514" cy="522514"/>
          </a:xfrm>
          <a:prstGeom prst="rect">
            <a:avLst/>
          </a:prstGeom>
        </p:spPr>
      </p:pic>
      <p:sp>
        <p:nvSpPr>
          <p:cNvPr id="37" name="Organigramme : Connecteur 36">
            <a:extLst>
              <a:ext uri="{FF2B5EF4-FFF2-40B4-BE49-F238E27FC236}">
                <a16:creationId xmlns:a16="http://schemas.microsoft.com/office/drawing/2014/main" id="{8F0D4626-13E1-D786-02FE-5AA57A9A2AAF}"/>
              </a:ext>
            </a:extLst>
          </p:cNvPr>
          <p:cNvSpPr/>
          <p:nvPr/>
        </p:nvSpPr>
        <p:spPr>
          <a:xfrm>
            <a:off x="7652532" y="3531663"/>
            <a:ext cx="268925" cy="26892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+</a:t>
            </a:r>
            <a:endParaRPr lang="en-IE" sz="2000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100805CF-C3D3-7A89-8504-B54F3F23C766}"/>
              </a:ext>
            </a:extLst>
          </p:cNvPr>
          <p:cNvSpPr txBox="1"/>
          <p:nvPr/>
        </p:nvSpPr>
        <p:spPr>
          <a:xfrm>
            <a:off x="4790439" y="3479869"/>
            <a:ext cx="93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Name</a:t>
            </a:r>
            <a:endParaRPr lang="en-IE" dirty="0"/>
          </a:p>
        </p:txBody>
      </p:sp>
      <p:sp>
        <p:nvSpPr>
          <p:cNvPr id="39" name="Organigramme : Connecteur 38">
            <a:extLst>
              <a:ext uri="{FF2B5EF4-FFF2-40B4-BE49-F238E27FC236}">
                <a16:creationId xmlns:a16="http://schemas.microsoft.com/office/drawing/2014/main" id="{2DF6302B-1129-B80A-2792-FABB020DC6CD}"/>
              </a:ext>
            </a:extLst>
          </p:cNvPr>
          <p:cNvSpPr/>
          <p:nvPr/>
        </p:nvSpPr>
        <p:spPr>
          <a:xfrm>
            <a:off x="7284107" y="3538445"/>
            <a:ext cx="268925" cy="26892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X</a:t>
            </a:r>
            <a:endParaRPr lang="en-IE" sz="2000" dirty="0"/>
          </a:p>
        </p:txBody>
      </p:sp>
    </p:spTree>
    <p:extLst>
      <p:ext uri="{BB962C8B-B14F-4D97-AF65-F5344CB8AC3E}">
        <p14:creationId xmlns:p14="http://schemas.microsoft.com/office/powerpoint/2010/main" val="888727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43277" y="0"/>
            <a:ext cx="4305445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5" name="Titre 1"/>
          <p:cNvSpPr txBox="1"/>
          <p:nvPr/>
        </p:nvSpPr>
        <p:spPr>
          <a:xfrm>
            <a:off x="3943277" y="569076"/>
            <a:ext cx="4305445" cy="85572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BE" dirty="0"/>
              <a:t>Boonder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6034" y="1988720"/>
            <a:ext cx="2859932" cy="18537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7" name="ZoneTexte 6"/>
          <p:cNvSpPr txBox="1"/>
          <p:nvPr/>
        </p:nvSpPr>
        <p:spPr>
          <a:xfrm>
            <a:off x="4666033" y="2084393"/>
            <a:ext cx="2859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Email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4666033" y="2453656"/>
            <a:ext cx="2859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Password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4666033" y="2777023"/>
            <a:ext cx="2859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Password confirmation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58837" y="3257028"/>
            <a:ext cx="1274324" cy="405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ZoneTexte 9"/>
          <p:cNvSpPr txBox="1"/>
          <p:nvPr/>
        </p:nvSpPr>
        <p:spPr>
          <a:xfrm>
            <a:off x="5458837" y="3257028"/>
            <a:ext cx="1274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Sign In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301558" y="199744"/>
            <a:ext cx="130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/>
              <a:t>Sign</a:t>
            </a:r>
            <a:r>
              <a:rPr lang="fr-BE" dirty="0"/>
              <a:t> in page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43277" y="0"/>
            <a:ext cx="4305445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7" name="Titre 1"/>
          <p:cNvSpPr>
            <a:spLocks noGrp="1"/>
          </p:cNvSpPr>
          <p:nvPr>
            <p:ph type="ctrTitle"/>
          </p:nvPr>
        </p:nvSpPr>
        <p:spPr>
          <a:xfrm>
            <a:off x="3943277" y="569076"/>
            <a:ext cx="4305445" cy="855727"/>
          </a:xfrm>
        </p:spPr>
        <p:txBody>
          <a:bodyPr>
            <a:normAutofit fontScale="90000"/>
          </a:bodyPr>
          <a:lstStyle/>
          <a:p>
            <a:r>
              <a:rPr lang="fr-BE" dirty="0"/>
              <a:t>Boonder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282102" y="199744"/>
            <a:ext cx="1954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Home/Admin page</a:t>
            </a:r>
          </a:p>
        </p:txBody>
      </p:sp>
      <p:sp>
        <p:nvSpPr>
          <p:cNvPr id="3" name="Rectangle 2"/>
          <p:cNvSpPr/>
          <p:nvPr/>
        </p:nvSpPr>
        <p:spPr>
          <a:xfrm>
            <a:off x="5167600" y="2882489"/>
            <a:ext cx="185679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Book proposition</a:t>
            </a:r>
            <a:endParaRPr lang="en-IE" dirty="0"/>
          </a:p>
        </p:txBody>
      </p:sp>
      <p:sp>
        <p:nvSpPr>
          <p:cNvPr id="8" name="Rectangle 7"/>
          <p:cNvSpPr/>
          <p:nvPr/>
        </p:nvSpPr>
        <p:spPr>
          <a:xfrm>
            <a:off x="5416612" y="3546147"/>
            <a:ext cx="1358775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List of books</a:t>
            </a:r>
            <a:endParaRPr lang="en-IE" dirty="0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03720A4B-85E8-1B5C-0858-176192F95CAE}"/>
              </a:ext>
            </a:extLst>
          </p:cNvPr>
          <p:cNvSpPr txBox="1">
            <a:spLocks/>
          </p:cNvSpPr>
          <p:nvPr/>
        </p:nvSpPr>
        <p:spPr>
          <a:xfrm>
            <a:off x="4332158" y="1390252"/>
            <a:ext cx="3527682" cy="85572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3600" dirty="0" err="1"/>
              <a:t>Welcome</a:t>
            </a:r>
            <a:r>
              <a:rPr lang="fr-BE" sz="3600" dirty="0"/>
              <a:t> Admin</a:t>
            </a:r>
          </a:p>
        </p:txBody>
      </p:sp>
    </p:spTree>
    <p:extLst>
      <p:ext uri="{BB962C8B-B14F-4D97-AF65-F5344CB8AC3E}">
        <p14:creationId xmlns:p14="http://schemas.microsoft.com/office/powerpoint/2010/main" val="858422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23821" y="-9728"/>
            <a:ext cx="4305445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5" name="Titre 1"/>
          <p:cNvSpPr txBox="1"/>
          <p:nvPr/>
        </p:nvSpPr>
        <p:spPr>
          <a:xfrm>
            <a:off x="3923820" y="253620"/>
            <a:ext cx="4305445" cy="602175"/>
          </a:xfrm>
          <a:prstGeom prst="rect">
            <a:avLst/>
          </a:prstGeom>
          <a:noFill/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BE" dirty="0"/>
              <a:t>Boonder</a:t>
            </a:r>
          </a:p>
        </p:txBody>
      </p:sp>
      <p:sp>
        <p:nvSpPr>
          <p:cNvPr id="6" name="Rectangle 5"/>
          <p:cNvSpPr/>
          <p:nvPr/>
        </p:nvSpPr>
        <p:spPr>
          <a:xfrm>
            <a:off x="4270443" y="949124"/>
            <a:ext cx="3628417" cy="5339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3" name="Rectangle 2"/>
          <p:cNvSpPr/>
          <p:nvPr/>
        </p:nvSpPr>
        <p:spPr>
          <a:xfrm>
            <a:off x="4661168" y="1286349"/>
            <a:ext cx="2887496" cy="474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ZoneTexte 12"/>
          <p:cNvSpPr txBox="1"/>
          <p:nvPr/>
        </p:nvSpPr>
        <p:spPr>
          <a:xfrm>
            <a:off x="298315" y="208110"/>
            <a:ext cx="3041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Book Proposition </a:t>
            </a:r>
            <a:r>
              <a:rPr lang="fr-BE" dirty="0" err="1"/>
              <a:t>Aproval</a:t>
            </a:r>
            <a:r>
              <a:rPr lang="fr-BE" dirty="0"/>
              <a:t> page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778994" y="1418502"/>
            <a:ext cx="2652937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1" name="ZoneTexte 10"/>
          <p:cNvSpPr txBox="1"/>
          <p:nvPr/>
        </p:nvSpPr>
        <p:spPr>
          <a:xfrm>
            <a:off x="4805162" y="1471015"/>
            <a:ext cx="1790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Book proposition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778994" y="2447087"/>
            <a:ext cx="2652937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23" name="ZoneTexte 22"/>
          <p:cNvSpPr txBox="1"/>
          <p:nvPr/>
        </p:nvSpPr>
        <p:spPr>
          <a:xfrm>
            <a:off x="4805162" y="2499600"/>
            <a:ext cx="1790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Book proposition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769531" y="3502113"/>
            <a:ext cx="2652937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27" name="ZoneTexte 26"/>
          <p:cNvSpPr txBox="1"/>
          <p:nvPr/>
        </p:nvSpPr>
        <p:spPr>
          <a:xfrm>
            <a:off x="4795699" y="3554626"/>
            <a:ext cx="1790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Book proposition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767544" y="4549614"/>
            <a:ext cx="2652937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31" name="ZoneTexte 30"/>
          <p:cNvSpPr txBox="1"/>
          <p:nvPr/>
        </p:nvSpPr>
        <p:spPr>
          <a:xfrm>
            <a:off x="4793712" y="4602127"/>
            <a:ext cx="1790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Book proposition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23821" y="-9728"/>
            <a:ext cx="4305445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5" name="Titre 1"/>
          <p:cNvSpPr txBox="1"/>
          <p:nvPr/>
        </p:nvSpPr>
        <p:spPr>
          <a:xfrm>
            <a:off x="3923820" y="253620"/>
            <a:ext cx="4305445" cy="602175"/>
          </a:xfrm>
          <a:prstGeom prst="rect">
            <a:avLst/>
          </a:prstGeom>
          <a:noFill/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BE" dirty="0"/>
              <a:t>Boonder</a:t>
            </a:r>
          </a:p>
        </p:txBody>
      </p:sp>
      <p:sp>
        <p:nvSpPr>
          <p:cNvPr id="6" name="Rectangle 5"/>
          <p:cNvSpPr/>
          <p:nvPr/>
        </p:nvSpPr>
        <p:spPr>
          <a:xfrm>
            <a:off x="4270443" y="949124"/>
            <a:ext cx="3628417" cy="5339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" name="Rectangle 2"/>
          <p:cNvSpPr/>
          <p:nvPr/>
        </p:nvSpPr>
        <p:spPr>
          <a:xfrm>
            <a:off x="4661168" y="1286348"/>
            <a:ext cx="2887496" cy="36285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" name="Rectangle 3"/>
          <p:cNvSpPr/>
          <p:nvPr/>
        </p:nvSpPr>
        <p:spPr>
          <a:xfrm>
            <a:off x="5320625" y="2967926"/>
            <a:ext cx="1528052" cy="485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" name="ZoneTexte 8"/>
          <p:cNvSpPr txBox="1"/>
          <p:nvPr/>
        </p:nvSpPr>
        <p:spPr>
          <a:xfrm>
            <a:off x="5671845" y="3025979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/>
              <a:t>Submit</a:t>
            </a:r>
            <a:endParaRPr lang="fr-BE" dirty="0"/>
          </a:p>
        </p:txBody>
      </p:sp>
      <p:sp>
        <p:nvSpPr>
          <p:cNvPr id="10" name="ZoneTexte 9"/>
          <p:cNvSpPr txBox="1"/>
          <p:nvPr/>
        </p:nvSpPr>
        <p:spPr>
          <a:xfrm>
            <a:off x="4638971" y="134586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/>
              <a:t>Title</a:t>
            </a:r>
            <a:endParaRPr lang="fr-BE" dirty="0"/>
          </a:p>
        </p:txBody>
      </p:sp>
      <p:sp>
        <p:nvSpPr>
          <p:cNvPr id="11" name="ZoneTexte 10"/>
          <p:cNvSpPr txBox="1"/>
          <p:nvPr/>
        </p:nvSpPr>
        <p:spPr>
          <a:xfrm>
            <a:off x="4638971" y="2052421"/>
            <a:ext cx="3008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Rating : </a:t>
            </a:r>
          </a:p>
          <a:p>
            <a:r>
              <a:rPr lang="fr-BE" dirty="0" err="1"/>
              <a:t>slutyness</a:t>
            </a:r>
            <a:r>
              <a:rPr lang="fr-BE" dirty="0"/>
              <a:t>, </a:t>
            </a:r>
            <a:r>
              <a:rPr lang="fr-BE" dirty="0" err="1"/>
              <a:t>fluffyness</a:t>
            </a:r>
            <a:r>
              <a:rPr lang="fr-BE" dirty="0"/>
              <a:t>, </a:t>
            </a:r>
            <a:r>
              <a:rPr lang="fr-BE" dirty="0" err="1"/>
              <a:t>darkness</a:t>
            </a:r>
            <a:endParaRPr lang="fr-BE" dirty="0"/>
          </a:p>
        </p:txBody>
      </p:sp>
      <p:sp>
        <p:nvSpPr>
          <p:cNvPr id="12" name="ZoneTexte 11"/>
          <p:cNvSpPr txBox="1"/>
          <p:nvPr/>
        </p:nvSpPr>
        <p:spPr>
          <a:xfrm>
            <a:off x="4638971" y="1715196"/>
            <a:ext cx="1257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Description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298315" y="208110"/>
            <a:ext cx="2508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Admin book check page</a:t>
            </a:r>
          </a:p>
        </p:txBody>
      </p:sp>
      <p:sp>
        <p:nvSpPr>
          <p:cNvPr id="8" name="Rectangle 7"/>
          <p:cNvSpPr/>
          <p:nvPr/>
        </p:nvSpPr>
        <p:spPr>
          <a:xfrm>
            <a:off x="5320625" y="3609314"/>
            <a:ext cx="1528052" cy="485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>
                <a:solidFill>
                  <a:schemeClr val="tx1"/>
                </a:solidFill>
              </a:rPr>
              <a:t>Delete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FC8E54-9E76-694F-AD6A-1E1F0D21F15D}"/>
              </a:ext>
            </a:extLst>
          </p:cNvPr>
          <p:cNvSpPr/>
          <p:nvPr/>
        </p:nvSpPr>
        <p:spPr>
          <a:xfrm>
            <a:off x="5320625" y="4249220"/>
            <a:ext cx="1528052" cy="485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>
                <a:solidFill>
                  <a:schemeClr val="tx1"/>
                </a:solidFill>
              </a:rPr>
              <a:t>Modify</a:t>
            </a:r>
            <a:endParaRPr lang="fr-BE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43277" y="0"/>
            <a:ext cx="4305445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2" name="ZoneTexte 1"/>
          <p:cNvSpPr txBox="1"/>
          <p:nvPr/>
        </p:nvSpPr>
        <p:spPr>
          <a:xfrm>
            <a:off x="282102" y="199744"/>
            <a:ext cx="215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Admin book </a:t>
            </a:r>
            <a:r>
              <a:rPr lang="fr-BE" dirty="0" err="1"/>
              <a:t>list</a:t>
            </a:r>
            <a:r>
              <a:rPr lang="fr-BE" dirty="0"/>
              <a:t> page</a:t>
            </a: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97EFF5C9-B1D5-221E-DD37-D31E8925B9F8}"/>
              </a:ext>
            </a:extLst>
          </p:cNvPr>
          <p:cNvGrpSpPr/>
          <p:nvPr/>
        </p:nvGrpSpPr>
        <p:grpSpPr>
          <a:xfrm>
            <a:off x="4144049" y="883965"/>
            <a:ext cx="3903901" cy="1147686"/>
            <a:chOff x="4180042" y="569076"/>
            <a:chExt cx="3903901" cy="1147686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A16D8159-6147-4A16-BE95-C8D2B8BE3726}"/>
                </a:ext>
              </a:extLst>
            </p:cNvPr>
            <p:cNvGrpSpPr/>
            <p:nvPr/>
          </p:nvGrpSpPr>
          <p:grpSpPr>
            <a:xfrm>
              <a:off x="4180042" y="569076"/>
              <a:ext cx="914400" cy="1147686"/>
              <a:chOff x="3943277" y="569076"/>
              <a:chExt cx="914400" cy="1147686"/>
            </a:xfrm>
          </p:grpSpPr>
          <p:pic>
            <p:nvPicPr>
              <p:cNvPr id="20" name="Graphique 19" descr="Livre fermé avec un remplissage uni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943277" y="569076"/>
                <a:ext cx="914400" cy="827219"/>
              </a:xfrm>
              <a:prstGeom prst="rect">
                <a:avLst/>
              </a:prstGeom>
            </p:spPr>
          </p:pic>
          <p:sp>
            <p:nvSpPr>
              <p:cNvPr id="67" name="ZoneTexte 66"/>
              <p:cNvSpPr txBox="1"/>
              <p:nvPr/>
            </p:nvSpPr>
            <p:spPr>
              <a:xfrm>
                <a:off x="4014401" y="1347430"/>
                <a:ext cx="7712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err="1"/>
                  <a:t>Title</a:t>
                </a:r>
                <a:endParaRPr lang="en-IE" dirty="0"/>
              </a:p>
            </p:txBody>
          </p:sp>
        </p:grpSp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ED356142-23F9-AACB-415B-0D01257F13A0}"/>
                </a:ext>
              </a:extLst>
            </p:cNvPr>
            <p:cNvGrpSpPr/>
            <p:nvPr/>
          </p:nvGrpSpPr>
          <p:grpSpPr>
            <a:xfrm>
              <a:off x="5638799" y="569076"/>
              <a:ext cx="914400" cy="1147686"/>
              <a:chOff x="3943277" y="569076"/>
              <a:chExt cx="914400" cy="1147686"/>
            </a:xfrm>
          </p:grpSpPr>
          <p:pic>
            <p:nvPicPr>
              <p:cNvPr id="7" name="Graphique 6" descr="Livre fermé avec un remplissage uni">
                <a:extLst>
                  <a:ext uri="{FF2B5EF4-FFF2-40B4-BE49-F238E27FC236}">
                    <a16:creationId xmlns:a16="http://schemas.microsoft.com/office/drawing/2014/main" id="{59666931-C172-F646-39BE-722A3079A8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943277" y="569076"/>
                <a:ext cx="914400" cy="827219"/>
              </a:xfrm>
              <a:prstGeom prst="rect">
                <a:avLst/>
              </a:prstGeom>
            </p:spPr>
          </p:pic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8AC6375E-5CFB-894C-DE91-82C9C3216F41}"/>
                  </a:ext>
                </a:extLst>
              </p:cNvPr>
              <p:cNvSpPr txBox="1"/>
              <p:nvPr/>
            </p:nvSpPr>
            <p:spPr>
              <a:xfrm>
                <a:off x="4014401" y="1347430"/>
                <a:ext cx="7712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err="1"/>
                  <a:t>Title</a:t>
                </a:r>
                <a:endParaRPr lang="en-IE" dirty="0"/>
              </a:p>
            </p:txBody>
          </p:sp>
        </p:grp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073B565A-2E2E-BBC4-2AA5-EEC3A402B455}"/>
                </a:ext>
              </a:extLst>
            </p:cNvPr>
            <p:cNvGrpSpPr/>
            <p:nvPr/>
          </p:nvGrpSpPr>
          <p:grpSpPr>
            <a:xfrm>
              <a:off x="7169543" y="569076"/>
              <a:ext cx="914400" cy="1147686"/>
              <a:chOff x="3943277" y="569076"/>
              <a:chExt cx="914400" cy="1147686"/>
            </a:xfrm>
          </p:grpSpPr>
          <p:pic>
            <p:nvPicPr>
              <p:cNvPr id="10" name="Graphique 9" descr="Livre fermé avec un remplissage uni">
                <a:extLst>
                  <a:ext uri="{FF2B5EF4-FFF2-40B4-BE49-F238E27FC236}">
                    <a16:creationId xmlns:a16="http://schemas.microsoft.com/office/drawing/2014/main" id="{D9F130E5-796D-3323-A4E3-0906175227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943277" y="569076"/>
                <a:ext cx="914400" cy="827219"/>
              </a:xfrm>
              <a:prstGeom prst="rect">
                <a:avLst/>
              </a:prstGeom>
            </p:spPr>
          </p:pic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6CD504B5-94E0-2F59-0D77-DE4A5E251CBA}"/>
                  </a:ext>
                </a:extLst>
              </p:cNvPr>
              <p:cNvSpPr txBox="1"/>
              <p:nvPr/>
            </p:nvSpPr>
            <p:spPr>
              <a:xfrm>
                <a:off x="4014401" y="1347430"/>
                <a:ext cx="7712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err="1"/>
                  <a:t>Title</a:t>
                </a:r>
                <a:endParaRPr lang="en-IE" dirty="0"/>
              </a:p>
            </p:txBody>
          </p:sp>
        </p:grp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EA2DD-7097-779D-54D9-D2535B0F6FEF}"/>
              </a:ext>
            </a:extLst>
          </p:cNvPr>
          <p:cNvSpPr/>
          <p:nvPr/>
        </p:nvSpPr>
        <p:spPr>
          <a:xfrm>
            <a:off x="4328264" y="154439"/>
            <a:ext cx="2763318" cy="3328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dirty="0" err="1"/>
              <a:t>Search</a:t>
            </a:r>
            <a:endParaRPr lang="fr-BE" dirty="0"/>
          </a:p>
        </p:txBody>
      </p:sp>
      <p:pic>
        <p:nvPicPr>
          <p:cNvPr id="14" name="Graphique 13" descr="Loupe avec un remplissage uni">
            <a:extLst>
              <a:ext uri="{FF2B5EF4-FFF2-40B4-BE49-F238E27FC236}">
                <a16:creationId xmlns:a16="http://schemas.microsoft.com/office/drawing/2014/main" id="{AD4E704E-C43A-A933-35BD-EC56DE68AC9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4533" y="145592"/>
            <a:ext cx="355341" cy="355341"/>
          </a:xfrm>
          <a:prstGeom prst="rect">
            <a:avLst/>
          </a:prstGeom>
        </p:spPr>
      </p:pic>
      <p:grpSp>
        <p:nvGrpSpPr>
          <p:cNvPr id="15" name="Groupe 14">
            <a:extLst>
              <a:ext uri="{FF2B5EF4-FFF2-40B4-BE49-F238E27FC236}">
                <a16:creationId xmlns:a16="http://schemas.microsoft.com/office/drawing/2014/main" id="{8D8CDC8E-D69D-C3C3-5699-8FB9A91BCB77}"/>
              </a:ext>
            </a:extLst>
          </p:cNvPr>
          <p:cNvGrpSpPr/>
          <p:nvPr/>
        </p:nvGrpSpPr>
        <p:grpSpPr>
          <a:xfrm>
            <a:off x="7554760" y="92256"/>
            <a:ext cx="457200" cy="457200"/>
            <a:chOff x="7598176" y="697528"/>
            <a:chExt cx="457200" cy="457200"/>
          </a:xfrm>
        </p:grpSpPr>
        <p:sp>
          <p:nvSpPr>
            <p:cNvPr id="16" name="Organigramme : Connecteur 15">
              <a:extLst>
                <a:ext uri="{FF2B5EF4-FFF2-40B4-BE49-F238E27FC236}">
                  <a16:creationId xmlns:a16="http://schemas.microsoft.com/office/drawing/2014/main" id="{15C5EDE2-EE77-4733-EB64-77640FFF8C86}"/>
                </a:ext>
              </a:extLst>
            </p:cNvPr>
            <p:cNvSpPr/>
            <p:nvPr/>
          </p:nvSpPr>
          <p:spPr>
            <a:xfrm>
              <a:off x="7598176" y="697528"/>
              <a:ext cx="457200" cy="457200"/>
            </a:xfrm>
            <a:prstGeom prst="flowChartConnector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pic>
          <p:nvPicPr>
            <p:cNvPr id="17" name="Image 16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8D8FB931-1B38-D1B0-AF00-14DC95E8A09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4442" y="763794"/>
              <a:ext cx="324668" cy="324668"/>
            </a:xfrm>
            <a:prstGeom prst="rect">
              <a:avLst/>
            </a:prstGeom>
          </p:spPr>
        </p:pic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7E210D9A-112A-3C0B-8C70-2377399E7ED3}"/>
              </a:ext>
            </a:extLst>
          </p:cNvPr>
          <p:cNvGrpSpPr/>
          <p:nvPr/>
        </p:nvGrpSpPr>
        <p:grpSpPr>
          <a:xfrm>
            <a:off x="4144049" y="2381245"/>
            <a:ext cx="3903901" cy="1147686"/>
            <a:chOff x="4180042" y="569076"/>
            <a:chExt cx="3903901" cy="1147686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D8BAEF2A-14FB-8412-EBDE-7BC2FF3ABE10}"/>
                </a:ext>
              </a:extLst>
            </p:cNvPr>
            <p:cNvGrpSpPr/>
            <p:nvPr/>
          </p:nvGrpSpPr>
          <p:grpSpPr>
            <a:xfrm>
              <a:off x="4180042" y="569076"/>
              <a:ext cx="914400" cy="1147686"/>
              <a:chOff x="3943277" y="569076"/>
              <a:chExt cx="914400" cy="1147686"/>
            </a:xfrm>
          </p:grpSpPr>
          <p:pic>
            <p:nvPicPr>
              <p:cNvPr id="31" name="Graphique 30" descr="Livre fermé avec un remplissage uni">
                <a:extLst>
                  <a:ext uri="{FF2B5EF4-FFF2-40B4-BE49-F238E27FC236}">
                    <a16:creationId xmlns:a16="http://schemas.microsoft.com/office/drawing/2014/main" id="{7B0807EB-076A-6AFF-6867-0838789FD4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943277" y="569076"/>
                <a:ext cx="914400" cy="827219"/>
              </a:xfrm>
              <a:prstGeom prst="rect">
                <a:avLst/>
              </a:prstGeom>
            </p:spPr>
          </p:pic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A7B5AB33-60CB-C467-4C9C-CDE8E3D4EDB0}"/>
                  </a:ext>
                </a:extLst>
              </p:cNvPr>
              <p:cNvSpPr txBox="1"/>
              <p:nvPr/>
            </p:nvSpPr>
            <p:spPr>
              <a:xfrm>
                <a:off x="4014401" y="1347430"/>
                <a:ext cx="7712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err="1"/>
                  <a:t>Title</a:t>
                </a:r>
                <a:endParaRPr lang="en-IE" dirty="0"/>
              </a:p>
            </p:txBody>
          </p:sp>
        </p:grpSp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BADB4837-5C02-C2BB-1444-B41DF02508F6}"/>
                </a:ext>
              </a:extLst>
            </p:cNvPr>
            <p:cNvGrpSpPr/>
            <p:nvPr/>
          </p:nvGrpSpPr>
          <p:grpSpPr>
            <a:xfrm>
              <a:off x="5638799" y="569076"/>
              <a:ext cx="914400" cy="1147686"/>
              <a:chOff x="3943277" y="569076"/>
              <a:chExt cx="914400" cy="1147686"/>
            </a:xfrm>
          </p:grpSpPr>
          <p:pic>
            <p:nvPicPr>
              <p:cNvPr id="29" name="Graphique 28" descr="Livre fermé avec un remplissage uni">
                <a:extLst>
                  <a:ext uri="{FF2B5EF4-FFF2-40B4-BE49-F238E27FC236}">
                    <a16:creationId xmlns:a16="http://schemas.microsoft.com/office/drawing/2014/main" id="{9AAFA540-D5B0-9995-D093-2A500B6F0C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943277" y="569076"/>
                <a:ext cx="914400" cy="827219"/>
              </a:xfrm>
              <a:prstGeom prst="rect">
                <a:avLst/>
              </a:prstGeom>
            </p:spPr>
          </p:pic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713A1EB4-DEF3-1239-B464-CE29E5483F13}"/>
                  </a:ext>
                </a:extLst>
              </p:cNvPr>
              <p:cNvSpPr txBox="1"/>
              <p:nvPr/>
            </p:nvSpPr>
            <p:spPr>
              <a:xfrm>
                <a:off x="4014401" y="1347430"/>
                <a:ext cx="7712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err="1"/>
                  <a:t>Title</a:t>
                </a:r>
                <a:endParaRPr lang="en-IE" dirty="0"/>
              </a:p>
            </p:txBody>
          </p:sp>
        </p:grpSp>
        <p:grpSp>
          <p:nvGrpSpPr>
            <p:cNvPr id="26" name="Groupe 25">
              <a:extLst>
                <a:ext uri="{FF2B5EF4-FFF2-40B4-BE49-F238E27FC236}">
                  <a16:creationId xmlns:a16="http://schemas.microsoft.com/office/drawing/2014/main" id="{5691F9BB-B88D-9814-0756-CECEE70000C1}"/>
                </a:ext>
              </a:extLst>
            </p:cNvPr>
            <p:cNvGrpSpPr/>
            <p:nvPr/>
          </p:nvGrpSpPr>
          <p:grpSpPr>
            <a:xfrm>
              <a:off x="7169543" y="569076"/>
              <a:ext cx="914400" cy="1147686"/>
              <a:chOff x="3943277" y="569076"/>
              <a:chExt cx="914400" cy="1147686"/>
            </a:xfrm>
          </p:grpSpPr>
          <p:pic>
            <p:nvPicPr>
              <p:cNvPr id="27" name="Graphique 26" descr="Livre fermé avec un remplissage uni">
                <a:extLst>
                  <a:ext uri="{FF2B5EF4-FFF2-40B4-BE49-F238E27FC236}">
                    <a16:creationId xmlns:a16="http://schemas.microsoft.com/office/drawing/2014/main" id="{5FF1868E-C4E3-D2A5-0A31-849B0924DB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943277" y="569076"/>
                <a:ext cx="914400" cy="827219"/>
              </a:xfrm>
              <a:prstGeom prst="rect">
                <a:avLst/>
              </a:prstGeom>
            </p:spPr>
          </p:pic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64F0CACC-2DC3-865A-D6AD-C0E704F0C81B}"/>
                  </a:ext>
                </a:extLst>
              </p:cNvPr>
              <p:cNvSpPr txBox="1"/>
              <p:nvPr/>
            </p:nvSpPr>
            <p:spPr>
              <a:xfrm>
                <a:off x="4014401" y="1347430"/>
                <a:ext cx="7712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err="1"/>
                  <a:t>Title</a:t>
                </a:r>
                <a:endParaRPr lang="en-IE" dirty="0"/>
              </a:p>
            </p:txBody>
          </p:sp>
        </p:grpSp>
      </p:grp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36857F81-DAC0-33D8-E600-6FAAC81EED2E}"/>
              </a:ext>
            </a:extLst>
          </p:cNvPr>
          <p:cNvGrpSpPr/>
          <p:nvPr/>
        </p:nvGrpSpPr>
        <p:grpSpPr>
          <a:xfrm>
            <a:off x="4144049" y="3878525"/>
            <a:ext cx="3903901" cy="1147686"/>
            <a:chOff x="4180042" y="569076"/>
            <a:chExt cx="3903901" cy="1147686"/>
          </a:xfrm>
        </p:grpSpPr>
        <p:grpSp>
          <p:nvGrpSpPr>
            <p:cNvPr id="70" name="Groupe 69">
              <a:extLst>
                <a:ext uri="{FF2B5EF4-FFF2-40B4-BE49-F238E27FC236}">
                  <a16:creationId xmlns:a16="http://schemas.microsoft.com/office/drawing/2014/main" id="{45981F40-A7D1-F181-B92F-0E5336BDE209}"/>
                </a:ext>
              </a:extLst>
            </p:cNvPr>
            <p:cNvGrpSpPr/>
            <p:nvPr/>
          </p:nvGrpSpPr>
          <p:grpSpPr>
            <a:xfrm>
              <a:off x="4180042" y="569076"/>
              <a:ext cx="914400" cy="1147686"/>
              <a:chOff x="3943277" y="569076"/>
              <a:chExt cx="914400" cy="1147686"/>
            </a:xfrm>
          </p:grpSpPr>
          <p:pic>
            <p:nvPicPr>
              <p:cNvPr id="89" name="Graphique 88" descr="Livre fermé avec un remplissage uni">
                <a:extLst>
                  <a:ext uri="{FF2B5EF4-FFF2-40B4-BE49-F238E27FC236}">
                    <a16:creationId xmlns:a16="http://schemas.microsoft.com/office/drawing/2014/main" id="{2C76B7FF-3A9A-6B17-89CC-FFE30CDEAA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943277" y="569076"/>
                <a:ext cx="914400" cy="827219"/>
              </a:xfrm>
              <a:prstGeom prst="rect">
                <a:avLst/>
              </a:prstGeom>
            </p:spPr>
          </p:pic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096A241A-344B-422A-E6CA-C8B58D296B26}"/>
                  </a:ext>
                </a:extLst>
              </p:cNvPr>
              <p:cNvSpPr txBox="1"/>
              <p:nvPr/>
            </p:nvSpPr>
            <p:spPr>
              <a:xfrm>
                <a:off x="4014401" y="1347430"/>
                <a:ext cx="7712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err="1"/>
                  <a:t>Title</a:t>
                </a:r>
                <a:endParaRPr lang="en-IE" dirty="0"/>
              </a:p>
            </p:txBody>
          </p:sp>
        </p:grpSp>
        <p:grpSp>
          <p:nvGrpSpPr>
            <p:cNvPr id="71" name="Groupe 70">
              <a:extLst>
                <a:ext uri="{FF2B5EF4-FFF2-40B4-BE49-F238E27FC236}">
                  <a16:creationId xmlns:a16="http://schemas.microsoft.com/office/drawing/2014/main" id="{FCC53270-B35A-62E6-4EA9-6B717AD18113}"/>
                </a:ext>
              </a:extLst>
            </p:cNvPr>
            <p:cNvGrpSpPr/>
            <p:nvPr/>
          </p:nvGrpSpPr>
          <p:grpSpPr>
            <a:xfrm>
              <a:off x="5638799" y="569076"/>
              <a:ext cx="914400" cy="1147686"/>
              <a:chOff x="3943277" y="569076"/>
              <a:chExt cx="914400" cy="1147686"/>
            </a:xfrm>
          </p:grpSpPr>
          <p:pic>
            <p:nvPicPr>
              <p:cNvPr id="87" name="Graphique 86" descr="Livre fermé avec un remplissage uni">
                <a:extLst>
                  <a:ext uri="{FF2B5EF4-FFF2-40B4-BE49-F238E27FC236}">
                    <a16:creationId xmlns:a16="http://schemas.microsoft.com/office/drawing/2014/main" id="{C2FF7A6F-D488-F629-F25E-AE4D8A4BB2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943277" y="569076"/>
                <a:ext cx="914400" cy="827219"/>
              </a:xfrm>
              <a:prstGeom prst="rect">
                <a:avLst/>
              </a:prstGeom>
            </p:spPr>
          </p:pic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3FC1494A-C431-C316-4534-9B97E04A402F}"/>
                  </a:ext>
                </a:extLst>
              </p:cNvPr>
              <p:cNvSpPr txBox="1"/>
              <p:nvPr/>
            </p:nvSpPr>
            <p:spPr>
              <a:xfrm>
                <a:off x="4014401" y="1347430"/>
                <a:ext cx="7712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err="1"/>
                  <a:t>Title</a:t>
                </a:r>
                <a:endParaRPr lang="en-IE" dirty="0"/>
              </a:p>
            </p:txBody>
          </p:sp>
        </p:grp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80238EBC-51D8-6F24-5DF8-AC622846C081}"/>
                </a:ext>
              </a:extLst>
            </p:cNvPr>
            <p:cNvGrpSpPr/>
            <p:nvPr/>
          </p:nvGrpSpPr>
          <p:grpSpPr>
            <a:xfrm>
              <a:off x="7169543" y="569076"/>
              <a:ext cx="914400" cy="1147686"/>
              <a:chOff x="3943277" y="569076"/>
              <a:chExt cx="914400" cy="1147686"/>
            </a:xfrm>
          </p:grpSpPr>
          <p:pic>
            <p:nvPicPr>
              <p:cNvPr id="85" name="Graphique 84" descr="Livre fermé avec un remplissage uni">
                <a:extLst>
                  <a:ext uri="{FF2B5EF4-FFF2-40B4-BE49-F238E27FC236}">
                    <a16:creationId xmlns:a16="http://schemas.microsoft.com/office/drawing/2014/main" id="{8FB2EDAC-6804-6327-95FB-734F736042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943277" y="569076"/>
                <a:ext cx="914400" cy="827219"/>
              </a:xfrm>
              <a:prstGeom prst="rect">
                <a:avLst/>
              </a:prstGeom>
            </p:spPr>
          </p:pic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81870F35-E616-F284-19D2-255A50B48595}"/>
                  </a:ext>
                </a:extLst>
              </p:cNvPr>
              <p:cNvSpPr txBox="1"/>
              <p:nvPr/>
            </p:nvSpPr>
            <p:spPr>
              <a:xfrm>
                <a:off x="4014401" y="1347430"/>
                <a:ext cx="7712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err="1"/>
                  <a:t>Title</a:t>
                </a:r>
                <a:endParaRPr lang="en-IE" dirty="0"/>
              </a:p>
            </p:txBody>
          </p:sp>
        </p:grpSp>
      </p:grpSp>
      <p:grpSp>
        <p:nvGrpSpPr>
          <p:cNvPr id="91" name="Groupe 90">
            <a:extLst>
              <a:ext uri="{FF2B5EF4-FFF2-40B4-BE49-F238E27FC236}">
                <a16:creationId xmlns:a16="http://schemas.microsoft.com/office/drawing/2014/main" id="{ACCF2189-9FF7-E7F9-C72A-69384EEC24D9}"/>
              </a:ext>
            </a:extLst>
          </p:cNvPr>
          <p:cNvGrpSpPr/>
          <p:nvPr/>
        </p:nvGrpSpPr>
        <p:grpSpPr>
          <a:xfrm>
            <a:off x="4144049" y="5375805"/>
            <a:ext cx="3903901" cy="1147686"/>
            <a:chOff x="4180042" y="569076"/>
            <a:chExt cx="3903901" cy="1147686"/>
          </a:xfrm>
        </p:grpSpPr>
        <p:grpSp>
          <p:nvGrpSpPr>
            <p:cNvPr id="92" name="Groupe 91">
              <a:extLst>
                <a:ext uri="{FF2B5EF4-FFF2-40B4-BE49-F238E27FC236}">
                  <a16:creationId xmlns:a16="http://schemas.microsoft.com/office/drawing/2014/main" id="{99E3BBE6-99B9-8EC3-BFEB-3043DF84C9FC}"/>
                </a:ext>
              </a:extLst>
            </p:cNvPr>
            <p:cNvGrpSpPr/>
            <p:nvPr/>
          </p:nvGrpSpPr>
          <p:grpSpPr>
            <a:xfrm>
              <a:off x="4180042" y="569076"/>
              <a:ext cx="914400" cy="1147686"/>
              <a:chOff x="3943277" y="569076"/>
              <a:chExt cx="914400" cy="1147686"/>
            </a:xfrm>
          </p:grpSpPr>
          <p:pic>
            <p:nvPicPr>
              <p:cNvPr id="163" name="Graphique 162" descr="Livre fermé avec un remplissage uni">
                <a:extLst>
                  <a:ext uri="{FF2B5EF4-FFF2-40B4-BE49-F238E27FC236}">
                    <a16:creationId xmlns:a16="http://schemas.microsoft.com/office/drawing/2014/main" id="{6304AA72-D55F-9F88-4954-CFCA7AFE28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943277" y="569076"/>
                <a:ext cx="914400" cy="827219"/>
              </a:xfrm>
              <a:prstGeom prst="rect">
                <a:avLst/>
              </a:prstGeom>
            </p:spPr>
          </p:pic>
          <p:sp>
            <p:nvSpPr>
              <p:cNvPr id="164" name="ZoneTexte 163">
                <a:extLst>
                  <a:ext uri="{FF2B5EF4-FFF2-40B4-BE49-F238E27FC236}">
                    <a16:creationId xmlns:a16="http://schemas.microsoft.com/office/drawing/2014/main" id="{BA2F8229-5856-3D95-1542-DFC92053BCD5}"/>
                  </a:ext>
                </a:extLst>
              </p:cNvPr>
              <p:cNvSpPr txBox="1"/>
              <p:nvPr/>
            </p:nvSpPr>
            <p:spPr>
              <a:xfrm>
                <a:off x="4014401" y="1347430"/>
                <a:ext cx="7712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err="1"/>
                  <a:t>Title</a:t>
                </a:r>
                <a:endParaRPr lang="en-IE" dirty="0"/>
              </a:p>
            </p:txBody>
          </p:sp>
        </p:grpSp>
        <p:grpSp>
          <p:nvGrpSpPr>
            <p:cNvPr id="93" name="Groupe 92">
              <a:extLst>
                <a:ext uri="{FF2B5EF4-FFF2-40B4-BE49-F238E27FC236}">
                  <a16:creationId xmlns:a16="http://schemas.microsoft.com/office/drawing/2014/main" id="{F9471E68-5DF2-AB39-6B07-56EC5CBEC293}"/>
                </a:ext>
              </a:extLst>
            </p:cNvPr>
            <p:cNvGrpSpPr/>
            <p:nvPr/>
          </p:nvGrpSpPr>
          <p:grpSpPr>
            <a:xfrm>
              <a:off x="5638799" y="569076"/>
              <a:ext cx="914400" cy="1147686"/>
              <a:chOff x="3943277" y="569076"/>
              <a:chExt cx="914400" cy="1147686"/>
            </a:xfrm>
          </p:grpSpPr>
          <p:pic>
            <p:nvPicPr>
              <p:cNvPr id="161" name="Graphique 160" descr="Livre fermé avec un remplissage uni">
                <a:extLst>
                  <a:ext uri="{FF2B5EF4-FFF2-40B4-BE49-F238E27FC236}">
                    <a16:creationId xmlns:a16="http://schemas.microsoft.com/office/drawing/2014/main" id="{1F504148-1DF9-252F-BC85-4EA0D0D33C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943277" y="569076"/>
                <a:ext cx="914400" cy="827219"/>
              </a:xfrm>
              <a:prstGeom prst="rect">
                <a:avLst/>
              </a:prstGeom>
            </p:spPr>
          </p:pic>
          <p:sp>
            <p:nvSpPr>
              <p:cNvPr id="162" name="ZoneTexte 161">
                <a:extLst>
                  <a:ext uri="{FF2B5EF4-FFF2-40B4-BE49-F238E27FC236}">
                    <a16:creationId xmlns:a16="http://schemas.microsoft.com/office/drawing/2014/main" id="{AEE8DE71-C776-0456-39F3-73592ACFD9A1}"/>
                  </a:ext>
                </a:extLst>
              </p:cNvPr>
              <p:cNvSpPr txBox="1"/>
              <p:nvPr/>
            </p:nvSpPr>
            <p:spPr>
              <a:xfrm>
                <a:off x="4014401" y="1347430"/>
                <a:ext cx="7712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err="1"/>
                  <a:t>Title</a:t>
                </a:r>
                <a:endParaRPr lang="en-IE" dirty="0"/>
              </a:p>
            </p:txBody>
          </p:sp>
        </p:grpSp>
        <p:grpSp>
          <p:nvGrpSpPr>
            <p:cNvPr id="94" name="Groupe 93">
              <a:extLst>
                <a:ext uri="{FF2B5EF4-FFF2-40B4-BE49-F238E27FC236}">
                  <a16:creationId xmlns:a16="http://schemas.microsoft.com/office/drawing/2014/main" id="{59338EFD-F181-93C1-D771-D41A6271D02E}"/>
                </a:ext>
              </a:extLst>
            </p:cNvPr>
            <p:cNvGrpSpPr/>
            <p:nvPr/>
          </p:nvGrpSpPr>
          <p:grpSpPr>
            <a:xfrm>
              <a:off x="7169543" y="569076"/>
              <a:ext cx="914400" cy="1147686"/>
              <a:chOff x="3943277" y="569076"/>
              <a:chExt cx="914400" cy="1147686"/>
            </a:xfrm>
          </p:grpSpPr>
          <p:pic>
            <p:nvPicPr>
              <p:cNvPr id="95" name="Graphique 94" descr="Livre fermé avec un remplissage uni">
                <a:extLst>
                  <a:ext uri="{FF2B5EF4-FFF2-40B4-BE49-F238E27FC236}">
                    <a16:creationId xmlns:a16="http://schemas.microsoft.com/office/drawing/2014/main" id="{1EC3062E-FBF2-998C-3619-B077A7DCDE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943277" y="569076"/>
                <a:ext cx="914400" cy="827219"/>
              </a:xfrm>
              <a:prstGeom prst="rect">
                <a:avLst/>
              </a:prstGeom>
            </p:spPr>
          </p:pic>
          <p:sp>
            <p:nvSpPr>
              <p:cNvPr id="160" name="ZoneTexte 159">
                <a:extLst>
                  <a:ext uri="{FF2B5EF4-FFF2-40B4-BE49-F238E27FC236}">
                    <a16:creationId xmlns:a16="http://schemas.microsoft.com/office/drawing/2014/main" id="{CF50FC40-574F-6922-5C67-1DE81BCBEE0A}"/>
                  </a:ext>
                </a:extLst>
              </p:cNvPr>
              <p:cNvSpPr txBox="1"/>
              <p:nvPr/>
            </p:nvSpPr>
            <p:spPr>
              <a:xfrm>
                <a:off x="4014401" y="1347430"/>
                <a:ext cx="7712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err="1"/>
                  <a:t>Title</a:t>
                </a:r>
                <a:endParaRPr lang="en-IE" dirty="0"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23821" y="-9728"/>
            <a:ext cx="4305445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5" name="Titre 1"/>
          <p:cNvSpPr txBox="1"/>
          <p:nvPr/>
        </p:nvSpPr>
        <p:spPr>
          <a:xfrm>
            <a:off x="3923820" y="253620"/>
            <a:ext cx="4305445" cy="602175"/>
          </a:xfrm>
          <a:prstGeom prst="rect">
            <a:avLst/>
          </a:prstGeom>
          <a:noFill/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BE" dirty="0"/>
              <a:t>Boonder</a:t>
            </a:r>
          </a:p>
        </p:txBody>
      </p:sp>
      <p:sp>
        <p:nvSpPr>
          <p:cNvPr id="6" name="Rectangle 5"/>
          <p:cNvSpPr/>
          <p:nvPr/>
        </p:nvSpPr>
        <p:spPr>
          <a:xfrm>
            <a:off x="4270443" y="949124"/>
            <a:ext cx="3628417" cy="5339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" name="Rectangle 2"/>
          <p:cNvSpPr/>
          <p:nvPr/>
        </p:nvSpPr>
        <p:spPr>
          <a:xfrm>
            <a:off x="4661168" y="1286349"/>
            <a:ext cx="2887496" cy="29019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" name="Rectangle 3"/>
          <p:cNvSpPr/>
          <p:nvPr/>
        </p:nvSpPr>
        <p:spPr>
          <a:xfrm>
            <a:off x="5320625" y="2967926"/>
            <a:ext cx="1528052" cy="485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" name="ZoneTexte 8"/>
          <p:cNvSpPr txBox="1"/>
          <p:nvPr/>
        </p:nvSpPr>
        <p:spPr>
          <a:xfrm>
            <a:off x="5671845" y="3025979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/>
              <a:t>Submit</a:t>
            </a:r>
            <a:endParaRPr lang="fr-BE" dirty="0"/>
          </a:p>
        </p:txBody>
      </p:sp>
      <p:sp>
        <p:nvSpPr>
          <p:cNvPr id="10" name="ZoneTexte 9"/>
          <p:cNvSpPr txBox="1"/>
          <p:nvPr/>
        </p:nvSpPr>
        <p:spPr>
          <a:xfrm>
            <a:off x="4696119" y="134586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/>
              <a:t>Title</a:t>
            </a:r>
            <a:endParaRPr lang="fr-BE" dirty="0"/>
          </a:p>
        </p:txBody>
      </p:sp>
      <p:sp>
        <p:nvSpPr>
          <p:cNvPr id="11" name="ZoneTexte 10"/>
          <p:cNvSpPr txBox="1"/>
          <p:nvPr/>
        </p:nvSpPr>
        <p:spPr>
          <a:xfrm>
            <a:off x="4696119" y="2052421"/>
            <a:ext cx="2918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Rating : </a:t>
            </a:r>
          </a:p>
          <a:p>
            <a:r>
              <a:rPr lang="fr-BE" dirty="0" err="1"/>
              <a:t>slutynes</a:t>
            </a:r>
            <a:r>
              <a:rPr lang="fr-BE" dirty="0"/>
              <a:t>, </a:t>
            </a:r>
            <a:r>
              <a:rPr lang="fr-BE" dirty="0" err="1"/>
              <a:t>fluffyness</a:t>
            </a:r>
            <a:r>
              <a:rPr lang="fr-BE" dirty="0"/>
              <a:t>, </a:t>
            </a:r>
            <a:r>
              <a:rPr lang="fr-BE" dirty="0" err="1"/>
              <a:t>darkness</a:t>
            </a:r>
            <a:endParaRPr lang="fr-BE" dirty="0"/>
          </a:p>
        </p:txBody>
      </p:sp>
      <p:sp>
        <p:nvSpPr>
          <p:cNvPr id="12" name="ZoneTexte 11"/>
          <p:cNvSpPr txBox="1"/>
          <p:nvPr/>
        </p:nvSpPr>
        <p:spPr>
          <a:xfrm>
            <a:off x="4696119" y="1715196"/>
            <a:ext cx="1257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Description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298315" y="208110"/>
            <a:ext cx="1875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Book </a:t>
            </a:r>
            <a:r>
              <a:rPr lang="fr-BE" dirty="0" err="1"/>
              <a:t>modify</a:t>
            </a:r>
            <a:r>
              <a:rPr lang="fr-BE" dirty="0"/>
              <a:t> page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32118B-CAD0-792E-F221-CCE54AFB0008}"/>
              </a:ext>
            </a:extLst>
          </p:cNvPr>
          <p:cNvSpPr/>
          <p:nvPr/>
        </p:nvSpPr>
        <p:spPr>
          <a:xfrm>
            <a:off x="5320625" y="3609314"/>
            <a:ext cx="1528052" cy="485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Cancel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43277" y="0"/>
            <a:ext cx="4305445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2" name="ZoneTexte 1"/>
          <p:cNvSpPr txBox="1"/>
          <p:nvPr/>
        </p:nvSpPr>
        <p:spPr>
          <a:xfrm>
            <a:off x="282102" y="199744"/>
            <a:ext cx="1205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Quizz page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943277" y="1"/>
            <a:ext cx="4305445" cy="5690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/>
              <a:t>Quizz</a:t>
            </a:r>
            <a:endParaRPr lang="en-IE" sz="4400" dirty="0"/>
          </a:p>
        </p:txBody>
      </p:sp>
      <p:sp>
        <p:nvSpPr>
          <p:cNvPr id="10" name="Rectangle 9"/>
          <p:cNvSpPr/>
          <p:nvPr/>
        </p:nvSpPr>
        <p:spPr>
          <a:xfrm>
            <a:off x="4055124" y="2085749"/>
            <a:ext cx="1220668" cy="3347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1</a:t>
            </a:r>
            <a:endParaRPr lang="en-IE" dirty="0"/>
          </a:p>
        </p:txBody>
      </p:sp>
      <p:sp>
        <p:nvSpPr>
          <p:cNvPr id="11" name="Rectangle 10"/>
          <p:cNvSpPr/>
          <p:nvPr/>
        </p:nvSpPr>
        <p:spPr>
          <a:xfrm>
            <a:off x="5091793" y="1327413"/>
            <a:ext cx="2008414" cy="3347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Question 1</a:t>
            </a:r>
            <a:endParaRPr lang="en-I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A1B9B3-3DDF-21A2-1ACC-48309291C60D}"/>
              </a:ext>
            </a:extLst>
          </p:cNvPr>
          <p:cNvSpPr/>
          <p:nvPr/>
        </p:nvSpPr>
        <p:spPr>
          <a:xfrm>
            <a:off x="5485665" y="2069195"/>
            <a:ext cx="1220668" cy="3347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2</a:t>
            </a:r>
            <a:endParaRPr lang="en-I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27335C-DB97-B203-D8E9-F85E89D1684F}"/>
              </a:ext>
            </a:extLst>
          </p:cNvPr>
          <p:cNvSpPr/>
          <p:nvPr/>
        </p:nvSpPr>
        <p:spPr>
          <a:xfrm>
            <a:off x="6916200" y="2081215"/>
            <a:ext cx="1220668" cy="3347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3</a:t>
            </a:r>
            <a:endParaRPr lang="en-IE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CA5BBF6-4841-F5DB-25C6-711917AB566A}"/>
              </a:ext>
            </a:extLst>
          </p:cNvPr>
          <p:cNvSpPr/>
          <p:nvPr/>
        </p:nvSpPr>
        <p:spPr>
          <a:xfrm>
            <a:off x="4055124" y="4200036"/>
            <a:ext cx="1220668" cy="3347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1</a:t>
            </a:r>
            <a:endParaRPr lang="en-IE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8152C6C-4F1E-1B11-D126-4BF73FD73F99}"/>
              </a:ext>
            </a:extLst>
          </p:cNvPr>
          <p:cNvSpPr/>
          <p:nvPr/>
        </p:nvSpPr>
        <p:spPr>
          <a:xfrm>
            <a:off x="5091790" y="3441700"/>
            <a:ext cx="2008414" cy="3347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Question 2</a:t>
            </a:r>
            <a:endParaRPr lang="en-IE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24EAFBA-2057-766B-9FB1-3E156184C058}"/>
              </a:ext>
            </a:extLst>
          </p:cNvPr>
          <p:cNvSpPr/>
          <p:nvPr/>
        </p:nvSpPr>
        <p:spPr>
          <a:xfrm>
            <a:off x="5485662" y="4183482"/>
            <a:ext cx="1220668" cy="3347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2</a:t>
            </a:r>
            <a:endParaRPr lang="en-IE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BD60DC-F616-EC96-6C96-0649DDFBF11D}"/>
              </a:ext>
            </a:extLst>
          </p:cNvPr>
          <p:cNvSpPr/>
          <p:nvPr/>
        </p:nvSpPr>
        <p:spPr>
          <a:xfrm>
            <a:off x="6916200" y="4183482"/>
            <a:ext cx="1220668" cy="3347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3</a:t>
            </a:r>
            <a:endParaRPr lang="en-IE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6DCD2B1-8CE8-CCD9-7A3F-2DF7FE964342}"/>
              </a:ext>
            </a:extLst>
          </p:cNvPr>
          <p:cNvSpPr/>
          <p:nvPr/>
        </p:nvSpPr>
        <p:spPr>
          <a:xfrm>
            <a:off x="5485666" y="6295574"/>
            <a:ext cx="1220668" cy="3347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Submit</a:t>
            </a:r>
            <a:endParaRPr lang="en-IE" dirty="0"/>
          </a:p>
        </p:txBody>
      </p:sp>
      <p:sp>
        <p:nvSpPr>
          <p:cNvPr id="33" name="Flèche : bas 32">
            <a:extLst>
              <a:ext uri="{FF2B5EF4-FFF2-40B4-BE49-F238E27FC236}">
                <a16:creationId xmlns:a16="http://schemas.microsoft.com/office/drawing/2014/main" id="{22196ACF-B8D8-4B1D-5AAC-46AF625725AF}"/>
              </a:ext>
            </a:extLst>
          </p:cNvPr>
          <p:cNvSpPr/>
          <p:nvPr/>
        </p:nvSpPr>
        <p:spPr>
          <a:xfrm>
            <a:off x="5985780" y="5308067"/>
            <a:ext cx="220440" cy="44503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396032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TQ4YzRkYzViN2U3NzgwZTQ5ODRhNjM1Y2NiMmEwY2I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413</Words>
  <Application>Microsoft Office PowerPoint</Application>
  <PresentationFormat>Grand écran</PresentationFormat>
  <Paragraphs>201</Paragraphs>
  <Slides>24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Thème Office</vt:lpstr>
      <vt:lpstr>Boonder</vt:lpstr>
      <vt:lpstr>Présentation PowerPoint</vt:lpstr>
      <vt:lpstr>Présentation PowerPoint</vt:lpstr>
      <vt:lpstr>Boonder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Matches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Boonder</dc:title>
  <dc:creator>Guillaume Kennes</dc:creator>
  <cp:lastModifiedBy>Gabriel Crokaert</cp:lastModifiedBy>
  <cp:revision>9</cp:revision>
  <dcterms:created xsi:type="dcterms:W3CDTF">2023-11-02T15:04:00Z</dcterms:created>
  <dcterms:modified xsi:type="dcterms:W3CDTF">2023-11-04T12:08:43Z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8D919C8F288044918BBB88D3342F56AA_12</vt:lpwstr>
  </property>
  <property fmtid="{D5CDD505-2E9C-101B-9397-08002B2CF9AE}" pid="3" name="KSOProductBuildVer">
    <vt:lpwstr>2052-12.1.0.15398</vt:lpwstr>
  </property>
</Properties>
</file>