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80700" cy="7588250"/>
  <p:notesSz cx="10680700" cy="7588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52357"/>
            <a:ext cx="9078595" cy="1593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49420"/>
            <a:ext cx="7476490" cy="189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45297"/>
            <a:ext cx="4646104" cy="500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45297"/>
            <a:ext cx="4646104" cy="500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9785" y="1530067"/>
            <a:ext cx="2533015" cy="376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45297"/>
            <a:ext cx="9612630" cy="500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57072"/>
            <a:ext cx="3417824" cy="379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57072"/>
            <a:ext cx="2456561" cy="379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57072"/>
            <a:ext cx="2456561" cy="379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4472" y="639016"/>
            <a:ext cx="922019" cy="466090"/>
            <a:chOff x="1734472" y="639016"/>
            <a:chExt cx="922019" cy="466090"/>
          </a:xfrm>
        </p:grpSpPr>
        <p:sp>
          <p:nvSpPr>
            <p:cNvPr id="3" name="object 3"/>
            <p:cNvSpPr/>
            <p:nvPr/>
          </p:nvSpPr>
          <p:spPr>
            <a:xfrm>
              <a:off x="1739037" y="643580"/>
              <a:ext cx="913130" cy="456565"/>
            </a:xfrm>
            <a:custGeom>
              <a:avLst/>
              <a:gdLst/>
              <a:ahLst/>
              <a:cxnLst/>
              <a:rect l="l" t="t" r="r" b="b"/>
              <a:pathLst>
                <a:path w="913130" h="456565">
                  <a:moveTo>
                    <a:pt x="848909" y="456440"/>
                  </a:moveTo>
                  <a:lnTo>
                    <a:pt x="63970" y="456440"/>
                  </a:lnTo>
                  <a:lnTo>
                    <a:pt x="59518" y="456001"/>
                  </a:lnTo>
                  <a:lnTo>
                    <a:pt x="23232" y="439565"/>
                  </a:lnTo>
                  <a:lnTo>
                    <a:pt x="2193" y="405740"/>
                  </a:lnTo>
                  <a:lnTo>
                    <a:pt x="0" y="392469"/>
                  </a:lnTo>
                  <a:lnTo>
                    <a:pt x="0" y="63970"/>
                  </a:lnTo>
                  <a:lnTo>
                    <a:pt x="14036" y="26690"/>
                  </a:lnTo>
                  <a:lnTo>
                    <a:pt x="46419" y="3491"/>
                  </a:lnTo>
                  <a:lnTo>
                    <a:pt x="63970" y="0"/>
                  </a:lnTo>
                  <a:lnTo>
                    <a:pt x="68465" y="0"/>
                  </a:lnTo>
                  <a:lnTo>
                    <a:pt x="848909" y="0"/>
                  </a:lnTo>
                  <a:lnTo>
                    <a:pt x="886190" y="14036"/>
                  </a:lnTo>
                  <a:lnTo>
                    <a:pt x="909389" y="46418"/>
                  </a:lnTo>
                  <a:lnTo>
                    <a:pt x="912880" y="63970"/>
                  </a:lnTo>
                  <a:lnTo>
                    <a:pt x="912880" y="392469"/>
                  </a:lnTo>
                  <a:lnTo>
                    <a:pt x="898844" y="429749"/>
                  </a:lnTo>
                  <a:lnTo>
                    <a:pt x="866462" y="452948"/>
                  </a:lnTo>
                  <a:lnTo>
                    <a:pt x="853362" y="456001"/>
                  </a:lnTo>
                  <a:lnTo>
                    <a:pt x="848909" y="456440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9036" y="643580"/>
              <a:ext cx="913130" cy="456565"/>
            </a:xfrm>
            <a:custGeom>
              <a:avLst/>
              <a:gdLst/>
              <a:ahLst/>
              <a:cxnLst/>
              <a:rect l="l" t="t" r="r" b="b"/>
              <a:pathLst>
                <a:path w="913130" h="456565">
                  <a:moveTo>
                    <a:pt x="68466" y="0"/>
                  </a:moveTo>
                  <a:lnTo>
                    <a:pt x="844414" y="0"/>
                  </a:lnTo>
                  <a:lnTo>
                    <a:pt x="848910" y="0"/>
                  </a:lnTo>
                  <a:lnTo>
                    <a:pt x="853363" y="438"/>
                  </a:lnTo>
                  <a:lnTo>
                    <a:pt x="882452" y="11538"/>
                  </a:lnTo>
                  <a:lnTo>
                    <a:pt x="886190" y="14036"/>
                  </a:lnTo>
                  <a:lnTo>
                    <a:pt x="907669" y="42265"/>
                  </a:lnTo>
                  <a:lnTo>
                    <a:pt x="909390" y="46418"/>
                  </a:lnTo>
                  <a:lnTo>
                    <a:pt x="910688" y="50699"/>
                  </a:lnTo>
                  <a:lnTo>
                    <a:pt x="911565" y="55108"/>
                  </a:lnTo>
                  <a:lnTo>
                    <a:pt x="912442" y="59518"/>
                  </a:lnTo>
                  <a:lnTo>
                    <a:pt x="912880" y="63970"/>
                  </a:lnTo>
                  <a:lnTo>
                    <a:pt x="912880" y="68466"/>
                  </a:lnTo>
                  <a:lnTo>
                    <a:pt x="912880" y="387974"/>
                  </a:lnTo>
                  <a:lnTo>
                    <a:pt x="912880" y="392469"/>
                  </a:lnTo>
                  <a:lnTo>
                    <a:pt x="912442" y="396921"/>
                  </a:lnTo>
                  <a:lnTo>
                    <a:pt x="911565" y="401331"/>
                  </a:lnTo>
                  <a:lnTo>
                    <a:pt x="910688" y="405740"/>
                  </a:lnTo>
                  <a:lnTo>
                    <a:pt x="909390" y="410021"/>
                  </a:lnTo>
                  <a:lnTo>
                    <a:pt x="907670" y="414174"/>
                  </a:lnTo>
                  <a:lnTo>
                    <a:pt x="905950" y="418328"/>
                  </a:lnTo>
                  <a:lnTo>
                    <a:pt x="882452" y="444901"/>
                  </a:lnTo>
                  <a:lnTo>
                    <a:pt x="878715" y="447398"/>
                  </a:lnTo>
                  <a:lnTo>
                    <a:pt x="857772" y="455124"/>
                  </a:lnTo>
                  <a:lnTo>
                    <a:pt x="853363" y="456001"/>
                  </a:lnTo>
                  <a:lnTo>
                    <a:pt x="848910" y="456440"/>
                  </a:lnTo>
                  <a:lnTo>
                    <a:pt x="844414" y="456440"/>
                  </a:lnTo>
                  <a:lnTo>
                    <a:pt x="68466" y="456440"/>
                  </a:lnTo>
                  <a:lnTo>
                    <a:pt x="30429" y="444901"/>
                  </a:lnTo>
                  <a:lnTo>
                    <a:pt x="5212" y="414174"/>
                  </a:lnTo>
                  <a:lnTo>
                    <a:pt x="0" y="387974"/>
                  </a:lnTo>
                  <a:lnTo>
                    <a:pt x="0" y="68466"/>
                  </a:lnTo>
                  <a:lnTo>
                    <a:pt x="11539" y="30428"/>
                  </a:lnTo>
                  <a:lnTo>
                    <a:pt x="42266" y="5211"/>
                  </a:lnTo>
                  <a:lnTo>
                    <a:pt x="63971" y="0"/>
                  </a:lnTo>
                  <a:lnTo>
                    <a:pt x="68466" y="0"/>
                  </a:lnTo>
                  <a:close/>
                </a:path>
              </a:pathLst>
            </a:custGeom>
            <a:ln w="9128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29730" y="456242"/>
            <a:ext cx="6217285" cy="4300220"/>
            <a:chOff x="2829730" y="456242"/>
            <a:chExt cx="6217285" cy="4300220"/>
          </a:xfrm>
        </p:grpSpPr>
        <p:sp>
          <p:nvSpPr>
            <p:cNvPr id="6" name="object 6"/>
            <p:cNvSpPr/>
            <p:nvPr/>
          </p:nvSpPr>
          <p:spPr>
            <a:xfrm>
              <a:off x="2834492" y="1100020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4492" y="46100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4492" y="46100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5780" y="50664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40" y="547728"/>
                  </a:moveTo>
                  <a:lnTo>
                    <a:pt x="76764" y="547728"/>
                  </a:lnTo>
                  <a:lnTo>
                    <a:pt x="71422" y="547201"/>
                  </a:lnTo>
                  <a:lnTo>
                    <a:pt x="32029" y="530884"/>
                  </a:lnTo>
                  <a:lnTo>
                    <a:pt x="4190" y="492025"/>
                  </a:lnTo>
                  <a:lnTo>
                    <a:pt x="0" y="470963"/>
                  </a:lnTo>
                  <a:lnTo>
                    <a:pt x="0" y="76764"/>
                  </a:lnTo>
                  <a:lnTo>
                    <a:pt x="16844" y="32028"/>
                  </a:lnTo>
                  <a:lnTo>
                    <a:pt x="55703" y="4189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653540" y="0"/>
                  </a:lnTo>
                  <a:lnTo>
                    <a:pt x="698276" y="16843"/>
                  </a:lnTo>
                  <a:lnTo>
                    <a:pt x="726115" y="55702"/>
                  </a:lnTo>
                  <a:lnTo>
                    <a:pt x="730304" y="76764"/>
                  </a:lnTo>
                  <a:lnTo>
                    <a:pt x="730304" y="470963"/>
                  </a:lnTo>
                  <a:lnTo>
                    <a:pt x="713461" y="515699"/>
                  </a:lnTo>
                  <a:lnTo>
                    <a:pt x="674603" y="543538"/>
                  </a:lnTo>
                  <a:lnTo>
                    <a:pt x="658882" y="547201"/>
                  </a:lnTo>
                  <a:lnTo>
                    <a:pt x="653540" y="547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25780" y="50664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40" y="0"/>
                  </a:lnTo>
                  <a:lnTo>
                    <a:pt x="658882" y="526"/>
                  </a:lnTo>
                  <a:lnTo>
                    <a:pt x="664174" y="1578"/>
                  </a:lnTo>
                  <a:lnTo>
                    <a:pt x="669465" y="2631"/>
                  </a:lnTo>
                  <a:lnTo>
                    <a:pt x="674603" y="4189"/>
                  </a:lnTo>
                  <a:lnTo>
                    <a:pt x="679587" y="6253"/>
                  </a:lnTo>
                  <a:lnTo>
                    <a:pt x="684571" y="8318"/>
                  </a:lnTo>
                  <a:lnTo>
                    <a:pt x="689305" y="10849"/>
                  </a:lnTo>
                  <a:lnTo>
                    <a:pt x="693791" y="13846"/>
                  </a:lnTo>
                  <a:lnTo>
                    <a:pt x="698276" y="16843"/>
                  </a:lnTo>
                  <a:lnTo>
                    <a:pt x="702426" y="20249"/>
                  </a:lnTo>
                  <a:lnTo>
                    <a:pt x="706240" y="24063"/>
                  </a:lnTo>
                  <a:lnTo>
                    <a:pt x="710055" y="27878"/>
                  </a:lnTo>
                  <a:lnTo>
                    <a:pt x="713461" y="32028"/>
                  </a:lnTo>
                  <a:lnTo>
                    <a:pt x="716458" y="36513"/>
                  </a:lnTo>
                  <a:lnTo>
                    <a:pt x="719456" y="40999"/>
                  </a:lnTo>
                  <a:lnTo>
                    <a:pt x="721986" y="45734"/>
                  </a:lnTo>
                  <a:lnTo>
                    <a:pt x="724051" y="50718"/>
                  </a:lnTo>
                  <a:lnTo>
                    <a:pt x="726115" y="55702"/>
                  </a:lnTo>
                  <a:lnTo>
                    <a:pt x="727673" y="60839"/>
                  </a:lnTo>
                  <a:lnTo>
                    <a:pt x="728726" y="66130"/>
                  </a:lnTo>
                  <a:lnTo>
                    <a:pt x="729778" y="71421"/>
                  </a:lnTo>
                  <a:lnTo>
                    <a:pt x="730304" y="76764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24051" y="497009"/>
                  </a:lnTo>
                  <a:lnTo>
                    <a:pt x="721986" y="501993"/>
                  </a:lnTo>
                  <a:lnTo>
                    <a:pt x="719456" y="506728"/>
                  </a:lnTo>
                  <a:lnTo>
                    <a:pt x="716458" y="511214"/>
                  </a:lnTo>
                  <a:lnTo>
                    <a:pt x="713461" y="515699"/>
                  </a:lnTo>
                  <a:lnTo>
                    <a:pt x="710055" y="519849"/>
                  </a:lnTo>
                  <a:lnTo>
                    <a:pt x="706240" y="523664"/>
                  </a:lnTo>
                  <a:lnTo>
                    <a:pt x="702426" y="527478"/>
                  </a:lnTo>
                  <a:lnTo>
                    <a:pt x="698276" y="530884"/>
                  </a:lnTo>
                  <a:lnTo>
                    <a:pt x="693791" y="533881"/>
                  </a:lnTo>
                  <a:lnTo>
                    <a:pt x="689305" y="536878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76764" y="547728"/>
                  </a:lnTo>
                  <a:lnTo>
                    <a:pt x="71422" y="547201"/>
                  </a:lnTo>
                  <a:lnTo>
                    <a:pt x="66131" y="546149"/>
                  </a:lnTo>
                  <a:lnTo>
                    <a:pt x="60841" y="545096"/>
                  </a:lnTo>
                  <a:lnTo>
                    <a:pt x="24064" y="523664"/>
                  </a:lnTo>
                  <a:lnTo>
                    <a:pt x="13847" y="511213"/>
                  </a:lnTo>
                  <a:lnTo>
                    <a:pt x="10850" y="506728"/>
                  </a:lnTo>
                  <a:lnTo>
                    <a:pt x="0" y="470963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4"/>
                  </a:lnTo>
                  <a:lnTo>
                    <a:pt x="526" y="71421"/>
                  </a:lnTo>
                  <a:lnTo>
                    <a:pt x="13847" y="36513"/>
                  </a:lnTo>
                  <a:lnTo>
                    <a:pt x="16844" y="32028"/>
                  </a:lnTo>
                  <a:lnTo>
                    <a:pt x="50719" y="6253"/>
                  </a:lnTo>
                  <a:lnTo>
                    <a:pt x="55703" y="4189"/>
                  </a:lnTo>
                  <a:lnTo>
                    <a:pt x="60841" y="2631"/>
                  </a:lnTo>
                  <a:lnTo>
                    <a:pt x="66131" y="1578"/>
                  </a:lnTo>
                  <a:lnTo>
                    <a:pt x="71422" y="526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27783" y="215520"/>
            <a:ext cx="26517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 d'accueil (utilisateur non </a:t>
            </a:r>
            <a:r>
              <a:rPr sz="1150" spc="-10" dirty="0">
                <a:latin typeface="Arial"/>
                <a:cs typeface="Arial"/>
              </a:rPr>
              <a:t>connecté)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1459" y="681089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29730" y="1369122"/>
            <a:ext cx="6217285" cy="3935095"/>
            <a:chOff x="2829730" y="1369122"/>
            <a:chExt cx="6217285" cy="3935095"/>
          </a:xfrm>
        </p:grpSpPr>
        <p:sp>
          <p:nvSpPr>
            <p:cNvPr id="14" name="object 14"/>
            <p:cNvSpPr/>
            <p:nvPr/>
          </p:nvSpPr>
          <p:spPr>
            <a:xfrm>
              <a:off x="5436201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1004168" y="1004168"/>
                  </a:moveTo>
                  <a:lnTo>
                    <a:pt x="0" y="1004168"/>
                  </a:lnTo>
                  <a:lnTo>
                    <a:pt x="0" y="0"/>
                  </a:lnTo>
                  <a:lnTo>
                    <a:pt x="1004168" y="0"/>
                  </a:lnTo>
                  <a:lnTo>
                    <a:pt x="1004168" y="100416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6201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0" y="0"/>
                  </a:moveTo>
                  <a:lnTo>
                    <a:pt x="1004168" y="0"/>
                  </a:lnTo>
                  <a:lnTo>
                    <a:pt x="1004168" y="1004168"/>
                  </a:lnTo>
                  <a:lnTo>
                    <a:pt x="0" y="100416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03813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1004168" y="1004168"/>
                  </a:moveTo>
                  <a:lnTo>
                    <a:pt x="0" y="1004168"/>
                  </a:lnTo>
                  <a:lnTo>
                    <a:pt x="0" y="0"/>
                  </a:lnTo>
                  <a:lnTo>
                    <a:pt x="1004168" y="0"/>
                  </a:lnTo>
                  <a:lnTo>
                    <a:pt x="1004168" y="100416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3813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0" y="0"/>
                  </a:moveTo>
                  <a:lnTo>
                    <a:pt x="1004168" y="0"/>
                  </a:lnTo>
                  <a:lnTo>
                    <a:pt x="1004168" y="1004168"/>
                  </a:lnTo>
                  <a:lnTo>
                    <a:pt x="0" y="100416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68590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1004168" y="1004168"/>
                  </a:moveTo>
                  <a:lnTo>
                    <a:pt x="0" y="1004168"/>
                  </a:lnTo>
                  <a:lnTo>
                    <a:pt x="0" y="0"/>
                  </a:lnTo>
                  <a:lnTo>
                    <a:pt x="1004168" y="0"/>
                  </a:lnTo>
                  <a:lnTo>
                    <a:pt x="1004168" y="100416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8590" y="3564797"/>
              <a:ext cx="1004569" cy="1004569"/>
            </a:xfrm>
            <a:custGeom>
              <a:avLst/>
              <a:gdLst/>
              <a:ahLst/>
              <a:cxnLst/>
              <a:rect l="l" t="t" r="r" b="b"/>
              <a:pathLst>
                <a:path w="1004570" h="1004570">
                  <a:moveTo>
                    <a:pt x="0" y="0"/>
                  </a:moveTo>
                  <a:lnTo>
                    <a:pt x="1004168" y="0"/>
                  </a:lnTo>
                  <a:lnTo>
                    <a:pt x="1004168" y="1004168"/>
                  </a:lnTo>
                  <a:lnTo>
                    <a:pt x="0" y="100416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4492" y="4751542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4492" y="4751542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3748" y="1559295"/>
              <a:ext cx="4688840" cy="1595120"/>
            </a:xfrm>
            <a:custGeom>
              <a:avLst/>
              <a:gdLst/>
              <a:ahLst/>
              <a:cxnLst/>
              <a:rect l="l" t="t" r="r" b="b"/>
              <a:pathLst>
                <a:path w="4688840" h="1595120">
                  <a:moveTo>
                    <a:pt x="253379" y="156919"/>
                  </a:moveTo>
                  <a:lnTo>
                    <a:pt x="201369" y="160132"/>
                  </a:lnTo>
                  <a:lnTo>
                    <a:pt x="154982" y="169237"/>
                  </a:lnTo>
                  <a:lnTo>
                    <a:pt x="114365" y="183429"/>
                  </a:lnTo>
                  <a:lnTo>
                    <a:pt x="79664" y="201906"/>
                  </a:lnTo>
                  <a:lnTo>
                    <a:pt x="28591" y="248499"/>
                  </a:lnTo>
                  <a:lnTo>
                    <a:pt x="2933" y="302590"/>
                  </a:lnTo>
                  <a:lnTo>
                    <a:pt x="0" y="330439"/>
                  </a:lnTo>
                  <a:lnTo>
                    <a:pt x="3858" y="357753"/>
                  </a:lnTo>
                  <a:lnTo>
                    <a:pt x="32535" y="407560"/>
                  </a:lnTo>
                  <a:lnTo>
                    <a:pt x="90131" y="445584"/>
                  </a:lnTo>
                  <a:lnTo>
                    <a:pt x="130140" y="458170"/>
                  </a:lnTo>
                  <a:lnTo>
                    <a:pt x="94386" y="480295"/>
                  </a:lnTo>
                  <a:lnTo>
                    <a:pt x="68761" y="504789"/>
                  </a:lnTo>
                  <a:lnTo>
                    <a:pt x="52484" y="530960"/>
                  </a:lnTo>
                  <a:lnTo>
                    <a:pt x="44771" y="558116"/>
                  </a:lnTo>
                  <a:lnTo>
                    <a:pt x="44841" y="585566"/>
                  </a:lnTo>
                  <a:lnTo>
                    <a:pt x="65201" y="638584"/>
                  </a:lnTo>
                  <a:lnTo>
                    <a:pt x="107303" y="684483"/>
                  </a:lnTo>
                  <a:lnTo>
                    <a:pt x="164891" y="717731"/>
                  </a:lnTo>
                  <a:lnTo>
                    <a:pt x="231705" y="732798"/>
                  </a:lnTo>
                  <a:lnTo>
                    <a:pt x="266617" y="731786"/>
                  </a:lnTo>
                  <a:lnTo>
                    <a:pt x="301489" y="724154"/>
                  </a:lnTo>
                  <a:lnTo>
                    <a:pt x="335538" y="709212"/>
                  </a:lnTo>
                  <a:lnTo>
                    <a:pt x="358644" y="740824"/>
                  </a:lnTo>
                  <a:lnTo>
                    <a:pt x="386498" y="768718"/>
                  </a:lnTo>
                  <a:lnTo>
                    <a:pt x="418521" y="792892"/>
                  </a:lnTo>
                  <a:lnTo>
                    <a:pt x="454137" y="813348"/>
                  </a:lnTo>
                  <a:lnTo>
                    <a:pt x="492768" y="830084"/>
                  </a:lnTo>
                  <a:lnTo>
                    <a:pt x="533836" y="843101"/>
                  </a:lnTo>
                  <a:lnTo>
                    <a:pt x="576763" y="852399"/>
                  </a:lnTo>
                  <a:lnTo>
                    <a:pt x="620973" y="857977"/>
                  </a:lnTo>
                  <a:lnTo>
                    <a:pt x="665886" y="859837"/>
                  </a:lnTo>
                  <a:lnTo>
                    <a:pt x="710927" y="857977"/>
                  </a:lnTo>
                  <a:lnTo>
                    <a:pt x="755517" y="852399"/>
                  </a:lnTo>
                  <a:lnTo>
                    <a:pt x="799078" y="843101"/>
                  </a:lnTo>
                  <a:lnTo>
                    <a:pt x="841034" y="830084"/>
                  </a:lnTo>
                  <a:lnTo>
                    <a:pt x="880805" y="813348"/>
                  </a:lnTo>
                  <a:lnTo>
                    <a:pt x="917816" y="792892"/>
                  </a:lnTo>
                  <a:lnTo>
                    <a:pt x="951488" y="768718"/>
                  </a:lnTo>
                  <a:lnTo>
                    <a:pt x="981243" y="740824"/>
                  </a:lnTo>
                  <a:lnTo>
                    <a:pt x="1006505" y="709212"/>
                  </a:lnTo>
                  <a:lnTo>
                    <a:pt x="1064889" y="705784"/>
                  </a:lnTo>
                  <a:lnTo>
                    <a:pt x="1113832" y="696048"/>
                  </a:lnTo>
                  <a:lnTo>
                    <a:pt x="1153612" y="680828"/>
                  </a:lnTo>
                  <a:lnTo>
                    <a:pt x="1206808" y="637224"/>
                  </a:lnTo>
                  <a:lnTo>
                    <a:pt x="1226721" y="581554"/>
                  </a:lnTo>
                  <a:lnTo>
                    <a:pt x="1224898" y="551251"/>
                  </a:lnTo>
                  <a:lnTo>
                    <a:pt x="1199095" y="489821"/>
                  </a:lnTo>
                  <a:lnTo>
                    <a:pt x="1145618" y="432780"/>
                  </a:lnTo>
                  <a:lnTo>
                    <a:pt x="1109204" y="407961"/>
                  </a:lnTo>
                  <a:lnTo>
                    <a:pt x="1134887" y="372581"/>
                  </a:lnTo>
                  <a:lnTo>
                    <a:pt x="1151917" y="337569"/>
                  </a:lnTo>
                  <a:lnTo>
                    <a:pt x="1160877" y="303293"/>
                  </a:lnTo>
                  <a:lnTo>
                    <a:pt x="1162355" y="270121"/>
                  </a:lnTo>
                  <a:lnTo>
                    <a:pt x="1156934" y="238420"/>
                  </a:lnTo>
                  <a:lnTo>
                    <a:pt x="1127738" y="180904"/>
                  </a:lnTo>
                  <a:lnTo>
                    <a:pt x="1077974" y="133690"/>
                  </a:lnTo>
                  <a:lnTo>
                    <a:pt x="1012323" y="99721"/>
                  </a:lnTo>
                  <a:lnTo>
                    <a:pt x="975003" y="88622"/>
                  </a:lnTo>
                  <a:lnTo>
                    <a:pt x="935468" y="81939"/>
                  </a:lnTo>
                  <a:lnTo>
                    <a:pt x="894302" y="80038"/>
                  </a:lnTo>
                  <a:lnTo>
                    <a:pt x="852090" y="83288"/>
                  </a:lnTo>
                  <a:lnTo>
                    <a:pt x="809419" y="92056"/>
                  </a:lnTo>
                  <a:lnTo>
                    <a:pt x="766874" y="106711"/>
                  </a:lnTo>
                  <a:lnTo>
                    <a:pt x="728736" y="76758"/>
                  </a:lnTo>
                  <a:lnTo>
                    <a:pt x="688128" y="51525"/>
                  </a:lnTo>
                  <a:lnTo>
                    <a:pt x="645723" y="31124"/>
                  </a:lnTo>
                  <a:lnTo>
                    <a:pt x="602196" y="15662"/>
                  </a:lnTo>
                  <a:lnTo>
                    <a:pt x="558220" y="5251"/>
                  </a:lnTo>
                  <a:lnTo>
                    <a:pt x="514468" y="0"/>
                  </a:lnTo>
                  <a:lnTo>
                    <a:pt x="471614" y="18"/>
                  </a:lnTo>
                  <a:lnTo>
                    <a:pt x="430332" y="5416"/>
                  </a:lnTo>
                  <a:lnTo>
                    <a:pt x="391296" y="16303"/>
                  </a:lnTo>
                  <a:lnTo>
                    <a:pt x="355179" y="32789"/>
                  </a:lnTo>
                  <a:lnTo>
                    <a:pt x="322656" y="54984"/>
                  </a:lnTo>
                  <a:lnTo>
                    <a:pt x="294398" y="82997"/>
                  </a:lnTo>
                  <a:lnTo>
                    <a:pt x="271081" y="116939"/>
                  </a:lnTo>
                  <a:lnTo>
                    <a:pt x="253379" y="156919"/>
                  </a:lnTo>
                  <a:close/>
                </a:path>
                <a:path w="4688840" h="1595120">
                  <a:moveTo>
                    <a:pt x="3585392" y="955689"/>
                  </a:moveTo>
                  <a:lnTo>
                    <a:pt x="3529946" y="958264"/>
                  </a:lnTo>
                  <a:lnTo>
                    <a:pt x="3480093" y="965585"/>
                  </a:lnTo>
                  <a:lnTo>
                    <a:pt x="3435969" y="977052"/>
                  </a:lnTo>
                  <a:lnTo>
                    <a:pt x="3397709" y="992062"/>
                  </a:lnTo>
                  <a:lnTo>
                    <a:pt x="3339331" y="1030307"/>
                  </a:lnTo>
                  <a:lnTo>
                    <a:pt x="3306050" y="1075505"/>
                  </a:lnTo>
                  <a:lnTo>
                    <a:pt x="3298958" y="1122843"/>
                  </a:lnTo>
                  <a:lnTo>
                    <a:pt x="3305573" y="1145810"/>
                  </a:lnTo>
                  <a:lnTo>
                    <a:pt x="3339809" y="1187331"/>
                  </a:lnTo>
                  <a:lnTo>
                    <a:pt x="3402961" y="1218956"/>
                  </a:lnTo>
                  <a:lnTo>
                    <a:pt x="3445721" y="1229553"/>
                  </a:lnTo>
                  <a:lnTo>
                    <a:pt x="3407257" y="1248419"/>
                  </a:lnTo>
                  <a:lnTo>
                    <a:pt x="3379008" y="1269224"/>
                  </a:lnTo>
                  <a:lnTo>
                    <a:pt x="3360236" y="1291445"/>
                  </a:lnTo>
                  <a:lnTo>
                    <a:pt x="3350200" y="1314557"/>
                  </a:lnTo>
                  <a:lnTo>
                    <a:pt x="3348163" y="1338038"/>
                  </a:lnTo>
                  <a:lnTo>
                    <a:pt x="3353384" y="1361363"/>
                  </a:lnTo>
                  <a:lnTo>
                    <a:pt x="3382647" y="1405448"/>
                  </a:lnTo>
                  <a:lnTo>
                    <a:pt x="3432075" y="1442621"/>
                  </a:lnTo>
                  <a:lnTo>
                    <a:pt x="3495756" y="1468690"/>
                  </a:lnTo>
                  <a:lnTo>
                    <a:pt x="3567775" y="1479463"/>
                  </a:lnTo>
                  <a:lnTo>
                    <a:pt x="3605065" y="1477804"/>
                  </a:lnTo>
                  <a:lnTo>
                    <a:pt x="3642221" y="1470749"/>
                  </a:lnTo>
                  <a:lnTo>
                    <a:pt x="3678506" y="1457774"/>
                  </a:lnTo>
                  <a:lnTo>
                    <a:pt x="3704693" y="1486512"/>
                  </a:lnTo>
                  <a:lnTo>
                    <a:pt x="3736260" y="1511870"/>
                  </a:lnTo>
                  <a:lnTo>
                    <a:pt x="3772553" y="1533847"/>
                  </a:lnTo>
                  <a:lnTo>
                    <a:pt x="3812918" y="1552443"/>
                  </a:lnTo>
                  <a:lnTo>
                    <a:pt x="3856700" y="1567657"/>
                  </a:lnTo>
                  <a:lnTo>
                    <a:pt x="3903243" y="1579491"/>
                  </a:lnTo>
                  <a:lnTo>
                    <a:pt x="3951894" y="1587944"/>
                  </a:lnTo>
                  <a:lnTo>
                    <a:pt x="4001998" y="1593015"/>
                  </a:lnTo>
                  <a:lnTo>
                    <a:pt x="4052901" y="1594706"/>
                  </a:lnTo>
                  <a:lnTo>
                    <a:pt x="4103947" y="1593015"/>
                  </a:lnTo>
                  <a:lnTo>
                    <a:pt x="4154482" y="1587944"/>
                  </a:lnTo>
                  <a:lnTo>
                    <a:pt x="4203851" y="1579491"/>
                  </a:lnTo>
                  <a:lnTo>
                    <a:pt x="4251401" y="1567657"/>
                  </a:lnTo>
                  <a:lnTo>
                    <a:pt x="4296475" y="1552443"/>
                  </a:lnTo>
                  <a:lnTo>
                    <a:pt x="4338421" y="1533847"/>
                  </a:lnTo>
                  <a:lnTo>
                    <a:pt x="4376582" y="1511870"/>
                  </a:lnTo>
                  <a:lnTo>
                    <a:pt x="4410305" y="1486512"/>
                  </a:lnTo>
                  <a:lnTo>
                    <a:pt x="4438935" y="1457774"/>
                  </a:lnTo>
                  <a:lnTo>
                    <a:pt x="4500736" y="1455079"/>
                  </a:lnTo>
                  <a:lnTo>
                    <a:pt x="4553291" y="1447394"/>
                  </a:lnTo>
                  <a:lnTo>
                    <a:pt x="4596853" y="1435318"/>
                  </a:lnTo>
                  <a:lnTo>
                    <a:pt x="4631678" y="1419449"/>
                  </a:lnTo>
                  <a:lnTo>
                    <a:pt x="4676131" y="1378728"/>
                  </a:lnTo>
                  <a:lnTo>
                    <a:pt x="4688686" y="1330024"/>
                  </a:lnTo>
                  <a:lnTo>
                    <a:pt x="4683639" y="1304174"/>
                  </a:lnTo>
                  <a:lnTo>
                    <a:pt x="4652165" y="1252475"/>
                  </a:lnTo>
                  <a:lnTo>
                    <a:pt x="4593884" y="1204769"/>
                  </a:lnTo>
                  <a:lnTo>
                    <a:pt x="4555327" y="1183909"/>
                  </a:lnTo>
                  <a:lnTo>
                    <a:pt x="4583081" y="1153527"/>
                  </a:lnTo>
                  <a:lnTo>
                    <a:pt x="4602054" y="1123426"/>
                  </a:lnTo>
                  <a:lnTo>
                    <a:pt x="4612805" y="1093889"/>
                  </a:lnTo>
                  <a:lnTo>
                    <a:pt x="4615892" y="1065197"/>
                  </a:lnTo>
                  <a:lnTo>
                    <a:pt x="4611873" y="1037633"/>
                  </a:lnTo>
                  <a:lnTo>
                    <a:pt x="4584758" y="987011"/>
                  </a:lnTo>
                  <a:lnTo>
                    <a:pt x="4535928" y="944278"/>
                  </a:lnTo>
                  <a:lnTo>
                    <a:pt x="4469856" y="911689"/>
                  </a:lnTo>
                  <a:lnTo>
                    <a:pt x="4431750" y="899902"/>
                  </a:lnTo>
                  <a:lnTo>
                    <a:pt x="4391010" y="891497"/>
                  </a:lnTo>
                  <a:lnTo>
                    <a:pt x="4348195" y="886754"/>
                  </a:lnTo>
                  <a:lnTo>
                    <a:pt x="4303862" y="885955"/>
                  </a:lnTo>
                  <a:lnTo>
                    <a:pt x="4258572" y="889383"/>
                  </a:lnTo>
                  <a:lnTo>
                    <a:pt x="4212883" y="897320"/>
                  </a:lnTo>
                  <a:lnTo>
                    <a:pt x="4167353" y="910045"/>
                  </a:lnTo>
                  <a:lnTo>
                    <a:pt x="4127107" y="884498"/>
                  </a:lnTo>
                  <a:lnTo>
                    <a:pt x="4084378" y="862684"/>
                  </a:lnTo>
                  <a:lnTo>
                    <a:pt x="4039787" y="844683"/>
                  </a:lnTo>
                  <a:lnTo>
                    <a:pt x="3993954" y="830577"/>
                  </a:lnTo>
                  <a:lnTo>
                    <a:pt x="3947501" y="820448"/>
                  </a:lnTo>
                  <a:lnTo>
                    <a:pt x="3901048" y="814376"/>
                  </a:lnTo>
                  <a:lnTo>
                    <a:pt x="3855215" y="812442"/>
                  </a:lnTo>
                  <a:lnTo>
                    <a:pt x="3810624" y="814727"/>
                  </a:lnTo>
                  <a:lnTo>
                    <a:pt x="3767895" y="821313"/>
                  </a:lnTo>
                  <a:lnTo>
                    <a:pt x="3727649" y="832281"/>
                  </a:lnTo>
                  <a:lnTo>
                    <a:pt x="3690507" y="847713"/>
                  </a:lnTo>
                  <a:lnTo>
                    <a:pt x="3657089" y="867688"/>
                  </a:lnTo>
                  <a:lnTo>
                    <a:pt x="3603911" y="921595"/>
                  </a:lnTo>
                  <a:lnTo>
                    <a:pt x="3585392" y="955689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166" y="1373884"/>
              <a:ext cx="2510790" cy="2008505"/>
            </a:xfrm>
            <a:custGeom>
              <a:avLst/>
              <a:gdLst/>
              <a:ahLst/>
              <a:cxnLst/>
              <a:rect l="l" t="t" r="r" b="b"/>
              <a:pathLst>
                <a:path w="2510790" h="2008504">
                  <a:moveTo>
                    <a:pt x="2216474" y="2008246"/>
                  </a:moveTo>
                  <a:lnTo>
                    <a:pt x="293764" y="2008246"/>
                  </a:lnTo>
                  <a:lnTo>
                    <a:pt x="279000" y="2007520"/>
                  </a:lnTo>
                  <a:lnTo>
                    <a:pt x="235153" y="2001016"/>
                  </a:lnTo>
                  <a:lnTo>
                    <a:pt x="192743" y="1988151"/>
                  </a:lnTo>
                  <a:lnTo>
                    <a:pt x="152672" y="1969199"/>
                  </a:lnTo>
                  <a:lnTo>
                    <a:pt x="115822" y="1944577"/>
                  </a:lnTo>
                  <a:lnTo>
                    <a:pt x="82978" y="1914808"/>
                  </a:lnTo>
                  <a:lnTo>
                    <a:pt x="54863" y="1880550"/>
                  </a:lnTo>
                  <a:lnTo>
                    <a:pt x="32074" y="1842529"/>
                  </a:lnTo>
                  <a:lnTo>
                    <a:pt x="15114" y="1801585"/>
                  </a:lnTo>
                  <a:lnTo>
                    <a:pt x="4344" y="1758586"/>
                  </a:lnTo>
                  <a:lnTo>
                    <a:pt x="0" y="1714481"/>
                  </a:lnTo>
                  <a:lnTo>
                    <a:pt x="0" y="293855"/>
                  </a:lnTo>
                  <a:lnTo>
                    <a:pt x="4344" y="249750"/>
                  </a:lnTo>
                  <a:lnTo>
                    <a:pt x="15114" y="206751"/>
                  </a:lnTo>
                  <a:lnTo>
                    <a:pt x="32074" y="165806"/>
                  </a:lnTo>
                  <a:lnTo>
                    <a:pt x="54863" y="127786"/>
                  </a:lnTo>
                  <a:lnTo>
                    <a:pt x="82978" y="93527"/>
                  </a:lnTo>
                  <a:lnTo>
                    <a:pt x="115822" y="63759"/>
                  </a:lnTo>
                  <a:lnTo>
                    <a:pt x="152672" y="39137"/>
                  </a:lnTo>
                  <a:lnTo>
                    <a:pt x="192743" y="20184"/>
                  </a:lnTo>
                  <a:lnTo>
                    <a:pt x="235153" y="7320"/>
                  </a:lnTo>
                  <a:lnTo>
                    <a:pt x="279000" y="816"/>
                  </a:lnTo>
                  <a:lnTo>
                    <a:pt x="301159" y="0"/>
                  </a:lnTo>
                  <a:lnTo>
                    <a:pt x="2216474" y="90"/>
                  </a:lnTo>
                  <a:lnTo>
                    <a:pt x="2260580" y="4434"/>
                  </a:lnTo>
                  <a:lnTo>
                    <a:pt x="2303578" y="15205"/>
                  </a:lnTo>
                  <a:lnTo>
                    <a:pt x="2344523" y="32165"/>
                  </a:lnTo>
                  <a:lnTo>
                    <a:pt x="2382544" y="54953"/>
                  </a:lnTo>
                  <a:lnTo>
                    <a:pt x="2416802" y="83068"/>
                  </a:lnTo>
                  <a:lnTo>
                    <a:pt x="2446570" y="115913"/>
                  </a:lnTo>
                  <a:lnTo>
                    <a:pt x="2471192" y="152762"/>
                  </a:lnTo>
                  <a:lnTo>
                    <a:pt x="2490145" y="192833"/>
                  </a:lnTo>
                  <a:lnTo>
                    <a:pt x="2503009" y="235243"/>
                  </a:lnTo>
                  <a:lnTo>
                    <a:pt x="2509513" y="279091"/>
                  </a:lnTo>
                  <a:lnTo>
                    <a:pt x="2510239" y="1714481"/>
                  </a:lnTo>
                  <a:lnTo>
                    <a:pt x="2509513" y="1729245"/>
                  </a:lnTo>
                  <a:lnTo>
                    <a:pt x="2503009" y="1773092"/>
                  </a:lnTo>
                  <a:lnTo>
                    <a:pt x="2490145" y="1815502"/>
                  </a:lnTo>
                  <a:lnTo>
                    <a:pt x="2471192" y="1855573"/>
                  </a:lnTo>
                  <a:lnTo>
                    <a:pt x="2446570" y="1892423"/>
                  </a:lnTo>
                  <a:lnTo>
                    <a:pt x="2416802" y="1925267"/>
                  </a:lnTo>
                  <a:lnTo>
                    <a:pt x="2382544" y="1953382"/>
                  </a:lnTo>
                  <a:lnTo>
                    <a:pt x="2344523" y="1976171"/>
                  </a:lnTo>
                  <a:lnTo>
                    <a:pt x="2303578" y="1993131"/>
                  </a:lnTo>
                  <a:lnTo>
                    <a:pt x="2260580" y="2003901"/>
                  </a:lnTo>
                  <a:lnTo>
                    <a:pt x="2216474" y="2008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3075" y="1373884"/>
              <a:ext cx="2510790" cy="2008505"/>
            </a:xfrm>
            <a:custGeom>
              <a:avLst/>
              <a:gdLst/>
              <a:ahLst/>
              <a:cxnLst/>
              <a:rect l="l" t="t" r="r" b="b"/>
              <a:pathLst>
                <a:path w="2510790" h="2008504">
                  <a:moveTo>
                    <a:pt x="301250" y="0"/>
                  </a:moveTo>
                  <a:lnTo>
                    <a:pt x="2209170" y="0"/>
                  </a:lnTo>
                  <a:lnTo>
                    <a:pt x="2216565" y="90"/>
                  </a:lnTo>
                  <a:lnTo>
                    <a:pt x="2260670" y="4434"/>
                  </a:lnTo>
                  <a:lnTo>
                    <a:pt x="2303669" y="15205"/>
                  </a:lnTo>
                  <a:lnTo>
                    <a:pt x="2344614" y="32165"/>
                  </a:lnTo>
                  <a:lnTo>
                    <a:pt x="2382634" y="54953"/>
                  </a:lnTo>
                  <a:lnTo>
                    <a:pt x="2416893" y="83068"/>
                  </a:lnTo>
                  <a:lnTo>
                    <a:pt x="2446661" y="115913"/>
                  </a:lnTo>
                  <a:lnTo>
                    <a:pt x="2471283" y="152762"/>
                  </a:lnTo>
                  <a:lnTo>
                    <a:pt x="2490235" y="192833"/>
                  </a:lnTo>
                  <a:lnTo>
                    <a:pt x="2503100" y="235243"/>
                  </a:lnTo>
                  <a:lnTo>
                    <a:pt x="2509604" y="279091"/>
                  </a:lnTo>
                  <a:lnTo>
                    <a:pt x="2510420" y="301250"/>
                  </a:lnTo>
                  <a:lnTo>
                    <a:pt x="2510420" y="1707086"/>
                  </a:lnTo>
                  <a:lnTo>
                    <a:pt x="2507160" y="1751288"/>
                  </a:lnTo>
                  <a:lnTo>
                    <a:pt x="2497448" y="1794534"/>
                  </a:lnTo>
                  <a:lnTo>
                    <a:pt x="2481497" y="1835887"/>
                  </a:lnTo>
                  <a:lnTo>
                    <a:pt x="2459651" y="1874451"/>
                  </a:lnTo>
                  <a:lnTo>
                    <a:pt x="2432382" y="1909393"/>
                  </a:lnTo>
                  <a:lnTo>
                    <a:pt x="2400281" y="1939955"/>
                  </a:lnTo>
                  <a:lnTo>
                    <a:pt x="2364044" y="1965477"/>
                  </a:lnTo>
                  <a:lnTo>
                    <a:pt x="2324454" y="1985404"/>
                  </a:lnTo>
                  <a:lnTo>
                    <a:pt x="2282368" y="1999308"/>
                  </a:lnTo>
                  <a:lnTo>
                    <a:pt x="2238698" y="2006886"/>
                  </a:lnTo>
                  <a:lnTo>
                    <a:pt x="2209170" y="2008336"/>
                  </a:lnTo>
                  <a:lnTo>
                    <a:pt x="301250" y="2008336"/>
                  </a:lnTo>
                  <a:lnTo>
                    <a:pt x="257048" y="2005076"/>
                  </a:lnTo>
                  <a:lnTo>
                    <a:pt x="213801" y="1995364"/>
                  </a:lnTo>
                  <a:lnTo>
                    <a:pt x="172449" y="1979413"/>
                  </a:lnTo>
                  <a:lnTo>
                    <a:pt x="133885" y="1957566"/>
                  </a:lnTo>
                  <a:lnTo>
                    <a:pt x="98943" y="1930298"/>
                  </a:lnTo>
                  <a:lnTo>
                    <a:pt x="68381" y="1898197"/>
                  </a:lnTo>
                  <a:lnTo>
                    <a:pt x="42859" y="1861959"/>
                  </a:lnTo>
                  <a:lnTo>
                    <a:pt x="22931" y="1822369"/>
                  </a:lnTo>
                  <a:lnTo>
                    <a:pt x="9028" y="1780284"/>
                  </a:lnTo>
                  <a:lnTo>
                    <a:pt x="1450" y="1736614"/>
                  </a:lnTo>
                  <a:lnTo>
                    <a:pt x="0" y="1707086"/>
                  </a:lnTo>
                  <a:lnTo>
                    <a:pt x="0" y="301250"/>
                  </a:lnTo>
                  <a:lnTo>
                    <a:pt x="3260" y="257047"/>
                  </a:lnTo>
                  <a:lnTo>
                    <a:pt x="12971" y="213801"/>
                  </a:lnTo>
                  <a:lnTo>
                    <a:pt x="28923" y="172449"/>
                  </a:lnTo>
                  <a:lnTo>
                    <a:pt x="50770" y="133884"/>
                  </a:lnTo>
                  <a:lnTo>
                    <a:pt x="78038" y="98942"/>
                  </a:lnTo>
                  <a:lnTo>
                    <a:pt x="110139" y="68380"/>
                  </a:lnTo>
                  <a:lnTo>
                    <a:pt x="146377" y="42859"/>
                  </a:lnTo>
                  <a:lnTo>
                    <a:pt x="185967" y="22931"/>
                  </a:lnTo>
                  <a:lnTo>
                    <a:pt x="228052" y="9027"/>
                  </a:lnTo>
                  <a:lnTo>
                    <a:pt x="271722" y="1450"/>
                  </a:lnTo>
                  <a:lnTo>
                    <a:pt x="30125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00933" y="3967458"/>
            <a:ext cx="6013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inscription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29755" y="3967458"/>
            <a:ext cx="6083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connexion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43732" y="3812268"/>
            <a:ext cx="445134" cy="4895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85"/>
              </a:spcBef>
            </a:pPr>
            <a:r>
              <a:rPr sz="1000" spc="-10" dirty="0">
                <a:latin typeface="Arial"/>
                <a:cs typeface="Arial"/>
              </a:rPr>
              <a:t>tableau </a:t>
            </a:r>
            <a:r>
              <a:rPr sz="1000" spc="-25" dirty="0">
                <a:latin typeface="Arial"/>
                <a:cs typeface="Arial"/>
              </a:rPr>
              <a:t>des </a:t>
            </a:r>
            <a:r>
              <a:rPr sz="1000" spc="-10" dirty="0">
                <a:latin typeface="Arial"/>
                <a:cs typeface="Arial"/>
              </a:rPr>
              <a:t>scores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41023" y="1949992"/>
            <a:ext cx="586105" cy="817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4130" algn="just">
              <a:lnSpc>
                <a:spcPct val="102200"/>
              </a:lnSpc>
              <a:spcBef>
                <a:spcPts val="80"/>
              </a:spcBef>
            </a:pPr>
            <a:r>
              <a:rPr sz="1700" spc="-20" dirty="0">
                <a:latin typeface="Arial"/>
                <a:cs typeface="Arial"/>
              </a:rPr>
              <a:t>Neko café </a:t>
            </a:r>
            <a:r>
              <a:rPr sz="1700" spc="-10" dirty="0">
                <a:latin typeface="Arial"/>
                <a:cs typeface="Arial"/>
              </a:rPr>
              <a:t>(logo)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0916" y="4871209"/>
            <a:ext cx="445770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135" marR="5080" indent="-52069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2844" y="653702"/>
            <a:ext cx="476250" cy="421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2200"/>
              </a:lnSpc>
              <a:spcBef>
                <a:spcPts val="90"/>
              </a:spcBef>
            </a:pPr>
            <a:r>
              <a:rPr sz="850" dirty="0">
                <a:latin typeface="Arial"/>
                <a:cs typeface="Arial"/>
              </a:rPr>
              <a:t>renvoie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-50" dirty="0">
                <a:latin typeface="Arial"/>
                <a:cs typeface="Arial"/>
              </a:rPr>
              <a:t>à</a:t>
            </a:r>
            <a:r>
              <a:rPr sz="850" dirty="0">
                <a:latin typeface="Arial"/>
                <a:cs typeface="Arial"/>
              </a:rPr>
              <a:t> la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page </a:t>
            </a:r>
            <a:r>
              <a:rPr sz="850" spc="-10" dirty="0">
                <a:latin typeface="Arial"/>
                <a:cs typeface="Arial"/>
              </a:rPr>
              <a:t>d'accueil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90714" y="828530"/>
            <a:ext cx="6673850" cy="6735445"/>
            <a:chOff x="2190714" y="828530"/>
            <a:chExt cx="6673850" cy="6735445"/>
          </a:xfrm>
        </p:grpSpPr>
        <p:sp>
          <p:nvSpPr>
            <p:cNvPr id="32" name="object 32"/>
            <p:cNvSpPr/>
            <p:nvPr/>
          </p:nvSpPr>
          <p:spPr>
            <a:xfrm>
              <a:off x="2661045" y="861028"/>
              <a:ext cx="299720" cy="63500"/>
            </a:xfrm>
            <a:custGeom>
              <a:avLst/>
              <a:gdLst/>
              <a:ahLst/>
              <a:cxnLst/>
              <a:rect l="l" t="t" r="r" b="b"/>
              <a:pathLst>
                <a:path w="299719" h="63500">
                  <a:moveTo>
                    <a:pt x="0" y="63262"/>
                  </a:moveTo>
                  <a:lnTo>
                    <a:pt x="299151" y="0"/>
                  </a:lnTo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358" y="828530"/>
              <a:ext cx="78324" cy="71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95476" y="4066881"/>
              <a:ext cx="2008505" cy="3491865"/>
            </a:xfrm>
            <a:custGeom>
              <a:avLst/>
              <a:gdLst/>
              <a:ahLst/>
              <a:cxnLst/>
              <a:rect l="l" t="t" r="r" b="b"/>
              <a:pathLst>
                <a:path w="2008504" h="3491865">
                  <a:moveTo>
                    <a:pt x="2008336" y="0"/>
                  </a:moveTo>
                  <a:lnTo>
                    <a:pt x="0" y="0"/>
                  </a:lnTo>
                  <a:lnTo>
                    <a:pt x="0" y="3491767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55334" y="4203813"/>
              <a:ext cx="1004569" cy="365760"/>
            </a:xfrm>
            <a:custGeom>
              <a:avLst/>
              <a:gdLst/>
              <a:ahLst/>
              <a:cxnLst/>
              <a:rect l="l" t="t" r="r" b="b"/>
              <a:pathLst>
                <a:path w="1004570" h="365760">
                  <a:moveTo>
                    <a:pt x="952992" y="365151"/>
                  </a:moveTo>
                  <a:lnTo>
                    <a:pt x="51176" y="365151"/>
                  </a:lnTo>
                  <a:lnTo>
                    <a:pt x="47614" y="364800"/>
                  </a:lnTo>
                  <a:lnTo>
                    <a:pt x="13499" y="346565"/>
                  </a:lnTo>
                  <a:lnTo>
                    <a:pt x="0" y="313975"/>
                  </a:lnTo>
                  <a:lnTo>
                    <a:pt x="0" y="51176"/>
                  </a:lnTo>
                  <a:lnTo>
                    <a:pt x="18585" y="13499"/>
                  </a:lnTo>
                  <a:lnTo>
                    <a:pt x="51176" y="0"/>
                  </a:lnTo>
                  <a:lnTo>
                    <a:pt x="54772" y="0"/>
                  </a:lnTo>
                  <a:lnTo>
                    <a:pt x="952992" y="0"/>
                  </a:lnTo>
                  <a:lnTo>
                    <a:pt x="990669" y="18585"/>
                  </a:lnTo>
                  <a:lnTo>
                    <a:pt x="1004168" y="51176"/>
                  </a:lnTo>
                  <a:lnTo>
                    <a:pt x="1004168" y="313975"/>
                  </a:lnTo>
                  <a:lnTo>
                    <a:pt x="985582" y="351651"/>
                  </a:lnTo>
                  <a:lnTo>
                    <a:pt x="956553" y="364800"/>
                  </a:lnTo>
                  <a:lnTo>
                    <a:pt x="952992" y="36515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55334" y="4203813"/>
              <a:ext cx="1004569" cy="365760"/>
            </a:xfrm>
            <a:custGeom>
              <a:avLst/>
              <a:gdLst/>
              <a:ahLst/>
              <a:cxnLst/>
              <a:rect l="l" t="t" r="r" b="b"/>
              <a:pathLst>
                <a:path w="1004570" h="365760">
                  <a:moveTo>
                    <a:pt x="54772" y="0"/>
                  </a:moveTo>
                  <a:lnTo>
                    <a:pt x="949395" y="0"/>
                  </a:lnTo>
                  <a:lnTo>
                    <a:pt x="952992" y="0"/>
                  </a:lnTo>
                  <a:lnTo>
                    <a:pt x="956553" y="350"/>
                  </a:lnTo>
                  <a:lnTo>
                    <a:pt x="960081" y="1052"/>
                  </a:lnTo>
                  <a:lnTo>
                    <a:pt x="963608" y="1754"/>
                  </a:lnTo>
                  <a:lnTo>
                    <a:pt x="967033" y="2792"/>
                  </a:lnTo>
                  <a:lnTo>
                    <a:pt x="970356" y="4169"/>
                  </a:lnTo>
                  <a:lnTo>
                    <a:pt x="973679" y="5545"/>
                  </a:lnTo>
                  <a:lnTo>
                    <a:pt x="999999" y="33811"/>
                  </a:lnTo>
                  <a:lnTo>
                    <a:pt x="1001375" y="37134"/>
                  </a:lnTo>
                  <a:lnTo>
                    <a:pt x="1002414" y="40559"/>
                  </a:lnTo>
                  <a:lnTo>
                    <a:pt x="1003116" y="44086"/>
                  </a:lnTo>
                  <a:lnTo>
                    <a:pt x="1003817" y="47614"/>
                  </a:lnTo>
                  <a:lnTo>
                    <a:pt x="1004168" y="51176"/>
                  </a:lnTo>
                  <a:lnTo>
                    <a:pt x="1004168" y="54772"/>
                  </a:lnTo>
                  <a:lnTo>
                    <a:pt x="1004168" y="310379"/>
                  </a:lnTo>
                  <a:lnTo>
                    <a:pt x="999999" y="331339"/>
                  </a:lnTo>
                  <a:lnTo>
                    <a:pt x="998623" y="334661"/>
                  </a:lnTo>
                  <a:lnTo>
                    <a:pt x="996936" y="337818"/>
                  </a:lnTo>
                  <a:lnTo>
                    <a:pt x="994937" y="340808"/>
                  </a:lnTo>
                  <a:lnTo>
                    <a:pt x="992939" y="343799"/>
                  </a:lnTo>
                  <a:lnTo>
                    <a:pt x="979825" y="355920"/>
                  </a:lnTo>
                  <a:lnTo>
                    <a:pt x="976835" y="357918"/>
                  </a:lnTo>
                  <a:lnTo>
                    <a:pt x="973678" y="359606"/>
                  </a:lnTo>
                  <a:lnTo>
                    <a:pt x="970356" y="360982"/>
                  </a:lnTo>
                  <a:lnTo>
                    <a:pt x="967033" y="362358"/>
                  </a:lnTo>
                  <a:lnTo>
                    <a:pt x="963608" y="363397"/>
                  </a:lnTo>
                  <a:lnTo>
                    <a:pt x="960081" y="364099"/>
                  </a:lnTo>
                  <a:lnTo>
                    <a:pt x="956553" y="364800"/>
                  </a:lnTo>
                  <a:lnTo>
                    <a:pt x="952992" y="365151"/>
                  </a:lnTo>
                  <a:lnTo>
                    <a:pt x="949395" y="365152"/>
                  </a:lnTo>
                  <a:lnTo>
                    <a:pt x="54772" y="365152"/>
                  </a:lnTo>
                  <a:lnTo>
                    <a:pt x="51176" y="365151"/>
                  </a:lnTo>
                  <a:lnTo>
                    <a:pt x="47614" y="364800"/>
                  </a:lnTo>
                  <a:lnTo>
                    <a:pt x="44087" y="364099"/>
                  </a:lnTo>
                  <a:lnTo>
                    <a:pt x="40560" y="363397"/>
                  </a:lnTo>
                  <a:lnTo>
                    <a:pt x="37135" y="362358"/>
                  </a:lnTo>
                  <a:lnTo>
                    <a:pt x="33812" y="360981"/>
                  </a:lnTo>
                  <a:lnTo>
                    <a:pt x="30489" y="359605"/>
                  </a:lnTo>
                  <a:lnTo>
                    <a:pt x="27333" y="357918"/>
                  </a:lnTo>
                  <a:lnTo>
                    <a:pt x="24342" y="355920"/>
                  </a:lnTo>
                  <a:lnTo>
                    <a:pt x="21352" y="353922"/>
                  </a:lnTo>
                  <a:lnTo>
                    <a:pt x="9231" y="340808"/>
                  </a:lnTo>
                  <a:lnTo>
                    <a:pt x="7233" y="337818"/>
                  </a:lnTo>
                  <a:lnTo>
                    <a:pt x="5545" y="334661"/>
                  </a:lnTo>
                  <a:lnTo>
                    <a:pt x="4169" y="331339"/>
                  </a:lnTo>
                  <a:lnTo>
                    <a:pt x="2793" y="328016"/>
                  </a:lnTo>
                  <a:lnTo>
                    <a:pt x="1754" y="324591"/>
                  </a:lnTo>
                  <a:lnTo>
                    <a:pt x="1052" y="321064"/>
                  </a:lnTo>
                  <a:lnTo>
                    <a:pt x="350" y="317537"/>
                  </a:lnTo>
                  <a:lnTo>
                    <a:pt x="0" y="313975"/>
                  </a:lnTo>
                  <a:lnTo>
                    <a:pt x="0" y="310379"/>
                  </a:lnTo>
                  <a:lnTo>
                    <a:pt x="0" y="54772"/>
                  </a:lnTo>
                  <a:lnTo>
                    <a:pt x="0" y="51176"/>
                  </a:lnTo>
                  <a:lnTo>
                    <a:pt x="350" y="47614"/>
                  </a:lnTo>
                  <a:lnTo>
                    <a:pt x="1052" y="44086"/>
                  </a:lnTo>
                  <a:lnTo>
                    <a:pt x="1754" y="40559"/>
                  </a:lnTo>
                  <a:lnTo>
                    <a:pt x="2793" y="37134"/>
                  </a:lnTo>
                  <a:lnTo>
                    <a:pt x="4169" y="33811"/>
                  </a:lnTo>
                  <a:lnTo>
                    <a:pt x="5545" y="30489"/>
                  </a:lnTo>
                  <a:lnTo>
                    <a:pt x="33812" y="4169"/>
                  </a:lnTo>
                  <a:lnTo>
                    <a:pt x="37135" y="2792"/>
                  </a:lnTo>
                  <a:lnTo>
                    <a:pt x="40560" y="1754"/>
                  </a:lnTo>
                  <a:lnTo>
                    <a:pt x="44087" y="1052"/>
                  </a:lnTo>
                  <a:lnTo>
                    <a:pt x="47614" y="350"/>
                  </a:lnTo>
                  <a:lnTo>
                    <a:pt x="51176" y="0"/>
                  </a:lnTo>
                  <a:lnTo>
                    <a:pt x="54772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148306" y="4286966"/>
            <a:ext cx="4095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tutoriel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30324" y="3473509"/>
            <a:ext cx="3651885" cy="4085590"/>
          </a:xfrm>
          <a:custGeom>
            <a:avLst/>
            <a:gdLst/>
            <a:ahLst/>
            <a:cxnLst/>
            <a:rect l="l" t="t" r="r" b="b"/>
            <a:pathLst>
              <a:path w="3651885" h="4085590">
                <a:moveTo>
                  <a:pt x="3651521" y="91288"/>
                </a:moveTo>
                <a:lnTo>
                  <a:pt x="3651521" y="0"/>
                </a:lnTo>
                <a:lnTo>
                  <a:pt x="0" y="0"/>
                </a:lnTo>
                <a:lnTo>
                  <a:pt x="0" y="4085139"/>
                </a:lnTo>
              </a:path>
            </a:pathLst>
          </a:custGeom>
          <a:ln w="9128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9730" y="657075"/>
            <a:ext cx="6217285" cy="4300220"/>
            <a:chOff x="2829730" y="657075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834492" y="661838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4492" y="661838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492" y="1300854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5780" y="707482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40" y="547727"/>
                  </a:moveTo>
                  <a:lnTo>
                    <a:pt x="76764" y="547727"/>
                  </a:lnTo>
                  <a:lnTo>
                    <a:pt x="71422" y="547201"/>
                  </a:lnTo>
                  <a:lnTo>
                    <a:pt x="32029" y="530883"/>
                  </a:lnTo>
                  <a:lnTo>
                    <a:pt x="4190" y="492024"/>
                  </a:lnTo>
                  <a:lnTo>
                    <a:pt x="0" y="470962"/>
                  </a:lnTo>
                  <a:lnTo>
                    <a:pt x="0" y="76764"/>
                  </a:lnTo>
                  <a:lnTo>
                    <a:pt x="16844" y="32027"/>
                  </a:lnTo>
                  <a:lnTo>
                    <a:pt x="55703" y="4188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653540" y="0"/>
                  </a:lnTo>
                  <a:lnTo>
                    <a:pt x="698276" y="16842"/>
                  </a:lnTo>
                  <a:lnTo>
                    <a:pt x="726115" y="55701"/>
                  </a:lnTo>
                  <a:lnTo>
                    <a:pt x="730304" y="76764"/>
                  </a:lnTo>
                  <a:lnTo>
                    <a:pt x="730304" y="470962"/>
                  </a:lnTo>
                  <a:lnTo>
                    <a:pt x="713461" y="515698"/>
                  </a:lnTo>
                  <a:lnTo>
                    <a:pt x="674603" y="543537"/>
                  </a:lnTo>
                  <a:lnTo>
                    <a:pt x="658882" y="547201"/>
                  </a:lnTo>
                  <a:lnTo>
                    <a:pt x="653540" y="54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5780" y="707482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40" y="0"/>
                  </a:lnTo>
                  <a:lnTo>
                    <a:pt x="658882" y="526"/>
                  </a:lnTo>
                  <a:lnTo>
                    <a:pt x="664174" y="1578"/>
                  </a:lnTo>
                  <a:lnTo>
                    <a:pt x="669465" y="2631"/>
                  </a:lnTo>
                  <a:lnTo>
                    <a:pt x="674603" y="4189"/>
                  </a:lnTo>
                  <a:lnTo>
                    <a:pt x="679587" y="6253"/>
                  </a:lnTo>
                  <a:lnTo>
                    <a:pt x="684571" y="8318"/>
                  </a:lnTo>
                  <a:lnTo>
                    <a:pt x="706240" y="24063"/>
                  </a:lnTo>
                  <a:lnTo>
                    <a:pt x="710055" y="27877"/>
                  </a:lnTo>
                  <a:lnTo>
                    <a:pt x="713461" y="32027"/>
                  </a:lnTo>
                  <a:lnTo>
                    <a:pt x="716458" y="36513"/>
                  </a:lnTo>
                  <a:lnTo>
                    <a:pt x="719456" y="40998"/>
                  </a:lnTo>
                  <a:lnTo>
                    <a:pt x="721986" y="45733"/>
                  </a:lnTo>
                  <a:lnTo>
                    <a:pt x="724051" y="50717"/>
                  </a:lnTo>
                  <a:lnTo>
                    <a:pt x="726115" y="55701"/>
                  </a:lnTo>
                  <a:lnTo>
                    <a:pt x="727673" y="60838"/>
                  </a:lnTo>
                  <a:lnTo>
                    <a:pt x="728726" y="66129"/>
                  </a:lnTo>
                  <a:lnTo>
                    <a:pt x="729778" y="71421"/>
                  </a:lnTo>
                  <a:lnTo>
                    <a:pt x="730304" y="76764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24051" y="497008"/>
                  </a:lnTo>
                  <a:lnTo>
                    <a:pt x="721986" y="501992"/>
                  </a:lnTo>
                  <a:lnTo>
                    <a:pt x="719456" y="506727"/>
                  </a:lnTo>
                  <a:lnTo>
                    <a:pt x="716458" y="511212"/>
                  </a:lnTo>
                  <a:lnTo>
                    <a:pt x="713461" y="515698"/>
                  </a:lnTo>
                  <a:lnTo>
                    <a:pt x="710055" y="519848"/>
                  </a:lnTo>
                  <a:lnTo>
                    <a:pt x="706240" y="523663"/>
                  </a:lnTo>
                  <a:lnTo>
                    <a:pt x="702426" y="527478"/>
                  </a:lnTo>
                  <a:lnTo>
                    <a:pt x="698276" y="530883"/>
                  </a:lnTo>
                  <a:lnTo>
                    <a:pt x="693791" y="533880"/>
                  </a:lnTo>
                  <a:lnTo>
                    <a:pt x="689305" y="536877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41001" y="536877"/>
                  </a:lnTo>
                  <a:lnTo>
                    <a:pt x="36515" y="533880"/>
                  </a:lnTo>
                  <a:lnTo>
                    <a:pt x="32029" y="530883"/>
                  </a:lnTo>
                  <a:lnTo>
                    <a:pt x="6254" y="497008"/>
                  </a:lnTo>
                  <a:lnTo>
                    <a:pt x="1579" y="481596"/>
                  </a:lnTo>
                  <a:lnTo>
                    <a:pt x="526" y="476305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4"/>
                  </a:lnTo>
                  <a:lnTo>
                    <a:pt x="526" y="71421"/>
                  </a:lnTo>
                  <a:lnTo>
                    <a:pt x="13847" y="36513"/>
                  </a:lnTo>
                  <a:lnTo>
                    <a:pt x="16844" y="32027"/>
                  </a:lnTo>
                  <a:lnTo>
                    <a:pt x="36514" y="13845"/>
                  </a:lnTo>
                  <a:lnTo>
                    <a:pt x="41000" y="10848"/>
                  </a:lnTo>
                  <a:lnTo>
                    <a:pt x="45735" y="8317"/>
                  </a:lnTo>
                  <a:lnTo>
                    <a:pt x="50719" y="6253"/>
                  </a:lnTo>
                  <a:lnTo>
                    <a:pt x="55703" y="4188"/>
                  </a:lnTo>
                  <a:lnTo>
                    <a:pt x="60841" y="2630"/>
                  </a:lnTo>
                  <a:lnTo>
                    <a:pt x="66131" y="1578"/>
                  </a:lnTo>
                  <a:lnTo>
                    <a:pt x="71422" y="526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31459" y="881922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29730" y="2026396"/>
            <a:ext cx="6217285" cy="3478529"/>
            <a:chOff x="2829730" y="2026396"/>
            <a:chExt cx="6217285" cy="3478529"/>
          </a:xfrm>
        </p:grpSpPr>
        <p:sp>
          <p:nvSpPr>
            <p:cNvPr id="10" name="object 10"/>
            <p:cNvSpPr/>
            <p:nvPr/>
          </p:nvSpPr>
          <p:spPr>
            <a:xfrm>
              <a:off x="2834492" y="4952375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4492" y="2031158"/>
              <a:ext cx="6207760" cy="3469004"/>
            </a:xfrm>
            <a:custGeom>
              <a:avLst/>
              <a:gdLst/>
              <a:ahLst/>
              <a:cxnLst/>
              <a:rect l="l" t="t" r="r" b="b"/>
              <a:pathLst>
                <a:path w="6207759" h="3469004">
                  <a:moveTo>
                    <a:pt x="0" y="2921217"/>
                  </a:moveTo>
                  <a:lnTo>
                    <a:pt x="6207586" y="2921217"/>
                  </a:lnTo>
                  <a:lnTo>
                    <a:pt x="6207586" y="3468945"/>
                  </a:lnTo>
                  <a:lnTo>
                    <a:pt x="0" y="3468945"/>
                  </a:lnTo>
                  <a:lnTo>
                    <a:pt x="0" y="2921217"/>
                  </a:lnTo>
                  <a:close/>
                </a:path>
                <a:path w="6207759" h="3469004">
                  <a:moveTo>
                    <a:pt x="2551500" y="0"/>
                  </a:moveTo>
                  <a:lnTo>
                    <a:pt x="4066881" y="0"/>
                  </a:lnTo>
                  <a:lnTo>
                    <a:pt x="4072329" y="0"/>
                  </a:lnTo>
                  <a:lnTo>
                    <a:pt x="4077569" y="1041"/>
                  </a:lnTo>
                  <a:lnTo>
                    <a:pt x="4082602" y="3125"/>
                  </a:lnTo>
                  <a:lnTo>
                    <a:pt x="4087635" y="5210"/>
                  </a:lnTo>
                  <a:lnTo>
                    <a:pt x="4092077" y="8179"/>
                  </a:lnTo>
                  <a:lnTo>
                    <a:pt x="4095929" y="12031"/>
                  </a:lnTo>
                  <a:lnTo>
                    <a:pt x="4099781" y="15882"/>
                  </a:lnTo>
                  <a:lnTo>
                    <a:pt x="4102749" y="20324"/>
                  </a:lnTo>
                  <a:lnTo>
                    <a:pt x="4104834" y="25358"/>
                  </a:lnTo>
                  <a:lnTo>
                    <a:pt x="4106919" y="30390"/>
                  </a:lnTo>
                  <a:lnTo>
                    <a:pt x="4107961" y="35631"/>
                  </a:lnTo>
                  <a:lnTo>
                    <a:pt x="4107961" y="41079"/>
                  </a:lnTo>
                  <a:lnTo>
                    <a:pt x="4107961" y="232784"/>
                  </a:lnTo>
                  <a:lnTo>
                    <a:pt x="4107961" y="238231"/>
                  </a:lnTo>
                  <a:lnTo>
                    <a:pt x="4106919" y="243471"/>
                  </a:lnTo>
                  <a:lnTo>
                    <a:pt x="4104834" y="248503"/>
                  </a:lnTo>
                  <a:lnTo>
                    <a:pt x="4102749" y="253537"/>
                  </a:lnTo>
                  <a:lnTo>
                    <a:pt x="4066881" y="273864"/>
                  </a:lnTo>
                  <a:lnTo>
                    <a:pt x="2551500" y="273864"/>
                  </a:lnTo>
                  <a:lnTo>
                    <a:pt x="2515633" y="253537"/>
                  </a:lnTo>
                  <a:lnTo>
                    <a:pt x="2513548" y="248503"/>
                  </a:lnTo>
                  <a:lnTo>
                    <a:pt x="2511463" y="243471"/>
                  </a:lnTo>
                  <a:lnTo>
                    <a:pt x="2510421" y="238231"/>
                  </a:lnTo>
                  <a:lnTo>
                    <a:pt x="2510420" y="232784"/>
                  </a:lnTo>
                  <a:lnTo>
                    <a:pt x="2510420" y="41079"/>
                  </a:lnTo>
                  <a:lnTo>
                    <a:pt x="2510421" y="35631"/>
                  </a:lnTo>
                  <a:lnTo>
                    <a:pt x="2511463" y="30390"/>
                  </a:lnTo>
                  <a:lnTo>
                    <a:pt x="2513548" y="25357"/>
                  </a:lnTo>
                  <a:lnTo>
                    <a:pt x="2515633" y="20324"/>
                  </a:lnTo>
                  <a:lnTo>
                    <a:pt x="2518601" y="15882"/>
                  </a:lnTo>
                  <a:lnTo>
                    <a:pt x="2522453" y="12031"/>
                  </a:lnTo>
                  <a:lnTo>
                    <a:pt x="2526305" y="8179"/>
                  </a:lnTo>
                  <a:lnTo>
                    <a:pt x="2530747" y="5210"/>
                  </a:lnTo>
                  <a:lnTo>
                    <a:pt x="2535780" y="3125"/>
                  </a:lnTo>
                  <a:lnTo>
                    <a:pt x="2540813" y="1041"/>
                  </a:lnTo>
                  <a:lnTo>
                    <a:pt x="2546052" y="0"/>
                  </a:lnTo>
                  <a:lnTo>
                    <a:pt x="2551500" y="0"/>
                  </a:lnTo>
                  <a:close/>
                </a:path>
                <a:path w="6207759" h="3469004">
                  <a:moveTo>
                    <a:pt x="2551500" y="547728"/>
                  </a:moveTo>
                  <a:lnTo>
                    <a:pt x="4066881" y="547728"/>
                  </a:lnTo>
                  <a:lnTo>
                    <a:pt x="4072329" y="547728"/>
                  </a:lnTo>
                  <a:lnTo>
                    <a:pt x="4077569" y="548770"/>
                  </a:lnTo>
                  <a:lnTo>
                    <a:pt x="4082602" y="550853"/>
                  </a:lnTo>
                  <a:lnTo>
                    <a:pt x="4087635" y="552938"/>
                  </a:lnTo>
                  <a:lnTo>
                    <a:pt x="4092077" y="555906"/>
                  </a:lnTo>
                  <a:lnTo>
                    <a:pt x="4095929" y="559758"/>
                  </a:lnTo>
                  <a:lnTo>
                    <a:pt x="4099781" y="563610"/>
                  </a:lnTo>
                  <a:lnTo>
                    <a:pt x="4102749" y="568052"/>
                  </a:lnTo>
                  <a:lnTo>
                    <a:pt x="4104834" y="573086"/>
                  </a:lnTo>
                  <a:lnTo>
                    <a:pt x="4106919" y="578117"/>
                  </a:lnTo>
                  <a:lnTo>
                    <a:pt x="4107961" y="583358"/>
                  </a:lnTo>
                  <a:lnTo>
                    <a:pt x="4107961" y="588807"/>
                  </a:lnTo>
                  <a:lnTo>
                    <a:pt x="4107961" y="780512"/>
                  </a:lnTo>
                  <a:lnTo>
                    <a:pt x="4107961" y="785958"/>
                  </a:lnTo>
                  <a:lnTo>
                    <a:pt x="4106919" y="791198"/>
                  </a:lnTo>
                  <a:lnTo>
                    <a:pt x="4104834" y="796231"/>
                  </a:lnTo>
                  <a:lnTo>
                    <a:pt x="4102749" y="801265"/>
                  </a:lnTo>
                  <a:lnTo>
                    <a:pt x="4082602" y="818464"/>
                  </a:lnTo>
                  <a:lnTo>
                    <a:pt x="4077569" y="820549"/>
                  </a:lnTo>
                  <a:lnTo>
                    <a:pt x="4072329" y="821591"/>
                  </a:lnTo>
                  <a:lnTo>
                    <a:pt x="4066881" y="821592"/>
                  </a:lnTo>
                  <a:lnTo>
                    <a:pt x="2551500" y="821592"/>
                  </a:lnTo>
                  <a:lnTo>
                    <a:pt x="2546052" y="821591"/>
                  </a:lnTo>
                  <a:lnTo>
                    <a:pt x="2540813" y="820549"/>
                  </a:lnTo>
                  <a:lnTo>
                    <a:pt x="2535780" y="818464"/>
                  </a:lnTo>
                  <a:lnTo>
                    <a:pt x="2530747" y="816380"/>
                  </a:lnTo>
                  <a:lnTo>
                    <a:pt x="2513548" y="796231"/>
                  </a:lnTo>
                  <a:lnTo>
                    <a:pt x="2511463" y="791198"/>
                  </a:lnTo>
                  <a:lnTo>
                    <a:pt x="2510421" y="785958"/>
                  </a:lnTo>
                  <a:lnTo>
                    <a:pt x="2510420" y="780512"/>
                  </a:lnTo>
                  <a:lnTo>
                    <a:pt x="2510420" y="588807"/>
                  </a:lnTo>
                  <a:lnTo>
                    <a:pt x="2510421" y="583358"/>
                  </a:lnTo>
                  <a:lnTo>
                    <a:pt x="2511463" y="578117"/>
                  </a:lnTo>
                  <a:lnTo>
                    <a:pt x="2513548" y="573086"/>
                  </a:lnTo>
                  <a:lnTo>
                    <a:pt x="2515633" y="568052"/>
                  </a:lnTo>
                  <a:lnTo>
                    <a:pt x="2518601" y="563610"/>
                  </a:lnTo>
                  <a:lnTo>
                    <a:pt x="2522453" y="559758"/>
                  </a:lnTo>
                  <a:lnTo>
                    <a:pt x="2526305" y="555906"/>
                  </a:lnTo>
                  <a:lnTo>
                    <a:pt x="2530747" y="552938"/>
                  </a:lnTo>
                  <a:lnTo>
                    <a:pt x="2535780" y="550853"/>
                  </a:lnTo>
                  <a:lnTo>
                    <a:pt x="2540813" y="548770"/>
                  </a:lnTo>
                  <a:lnTo>
                    <a:pt x="2546052" y="547728"/>
                  </a:lnTo>
                  <a:lnTo>
                    <a:pt x="2551500" y="547728"/>
                  </a:lnTo>
                  <a:close/>
                </a:path>
                <a:path w="6207759" h="3469004">
                  <a:moveTo>
                    <a:pt x="2551500" y="1095456"/>
                  </a:moveTo>
                  <a:lnTo>
                    <a:pt x="4066881" y="1095456"/>
                  </a:lnTo>
                  <a:lnTo>
                    <a:pt x="4072329" y="1095456"/>
                  </a:lnTo>
                  <a:lnTo>
                    <a:pt x="4077569" y="1096498"/>
                  </a:lnTo>
                  <a:lnTo>
                    <a:pt x="4082602" y="1098583"/>
                  </a:lnTo>
                  <a:lnTo>
                    <a:pt x="4087635" y="1100667"/>
                  </a:lnTo>
                  <a:lnTo>
                    <a:pt x="4092077" y="1103635"/>
                  </a:lnTo>
                  <a:lnTo>
                    <a:pt x="4095929" y="1107488"/>
                  </a:lnTo>
                  <a:lnTo>
                    <a:pt x="4099781" y="1111339"/>
                  </a:lnTo>
                  <a:lnTo>
                    <a:pt x="4102749" y="1115781"/>
                  </a:lnTo>
                  <a:lnTo>
                    <a:pt x="4104834" y="1120814"/>
                  </a:lnTo>
                  <a:lnTo>
                    <a:pt x="4106919" y="1125848"/>
                  </a:lnTo>
                  <a:lnTo>
                    <a:pt x="4107961" y="1131087"/>
                  </a:lnTo>
                  <a:lnTo>
                    <a:pt x="4107961" y="1136536"/>
                  </a:lnTo>
                  <a:lnTo>
                    <a:pt x="4107961" y="1328240"/>
                  </a:lnTo>
                  <a:lnTo>
                    <a:pt x="4107961" y="1333686"/>
                  </a:lnTo>
                  <a:lnTo>
                    <a:pt x="4106919" y="1338926"/>
                  </a:lnTo>
                  <a:lnTo>
                    <a:pt x="4077569" y="1368276"/>
                  </a:lnTo>
                  <a:lnTo>
                    <a:pt x="4066881" y="1369320"/>
                  </a:lnTo>
                  <a:lnTo>
                    <a:pt x="2551500" y="1369320"/>
                  </a:lnTo>
                  <a:lnTo>
                    <a:pt x="2515633" y="1348992"/>
                  </a:lnTo>
                  <a:lnTo>
                    <a:pt x="2513548" y="1343959"/>
                  </a:lnTo>
                  <a:lnTo>
                    <a:pt x="2511463" y="1338926"/>
                  </a:lnTo>
                  <a:lnTo>
                    <a:pt x="2510421" y="1333686"/>
                  </a:lnTo>
                  <a:lnTo>
                    <a:pt x="2510420" y="1328240"/>
                  </a:lnTo>
                  <a:lnTo>
                    <a:pt x="2510420" y="1136536"/>
                  </a:lnTo>
                  <a:lnTo>
                    <a:pt x="2510421" y="1131087"/>
                  </a:lnTo>
                  <a:lnTo>
                    <a:pt x="2511463" y="1125848"/>
                  </a:lnTo>
                  <a:lnTo>
                    <a:pt x="2513548" y="1120814"/>
                  </a:lnTo>
                  <a:lnTo>
                    <a:pt x="2515633" y="1115781"/>
                  </a:lnTo>
                  <a:lnTo>
                    <a:pt x="2518601" y="1111339"/>
                  </a:lnTo>
                  <a:lnTo>
                    <a:pt x="2522453" y="1107488"/>
                  </a:lnTo>
                  <a:lnTo>
                    <a:pt x="2526305" y="1103635"/>
                  </a:lnTo>
                  <a:lnTo>
                    <a:pt x="2530747" y="1100667"/>
                  </a:lnTo>
                  <a:lnTo>
                    <a:pt x="2535780" y="1098583"/>
                  </a:lnTo>
                  <a:lnTo>
                    <a:pt x="2540813" y="1096498"/>
                  </a:lnTo>
                  <a:lnTo>
                    <a:pt x="2546052" y="1095456"/>
                  </a:lnTo>
                  <a:lnTo>
                    <a:pt x="2551500" y="1095456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8661" y="4313359"/>
              <a:ext cx="4199255" cy="548005"/>
            </a:xfrm>
            <a:custGeom>
              <a:avLst/>
              <a:gdLst/>
              <a:ahLst/>
              <a:cxnLst/>
              <a:rect l="l" t="t" r="r" b="b"/>
              <a:pathLst>
                <a:path w="4199255" h="548004">
                  <a:moveTo>
                    <a:pt x="4122484" y="547728"/>
                  </a:moveTo>
                  <a:lnTo>
                    <a:pt x="76764" y="547728"/>
                  </a:lnTo>
                  <a:lnTo>
                    <a:pt x="71421" y="547202"/>
                  </a:lnTo>
                  <a:lnTo>
                    <a:pt x="32029" y="530883"/>
                  </a:lnTo>
                  <a:lnTo>
                    <a:pt x="4189" y="492024"/>
                  </a:lnTo>
                  <a:lnTo>
                    <a:pt x="0" y="470963"/>
                  </a:lnTo>
                  <a:lnTo>
                    <a:pt x="0" y="76763"/>
                  </a:lnTo>
                  <a:lnTo>
                    <a:pt x="16844" y="32026"/>
                  </a:lnTo>
                  <a:lnTo>
                    <a:pt x="55702" y="4188"/>
                  </a:lnTo>
                  <a:lnTo>
                    <a:pt x="76764" y="0"/>
                  </a:lnTo>
                  <a:lnTo>
                    <a:pt x="82158" y="0"/>
                  </a:lnTo>
                  <a:lnTo>
                    <a:pt x="4122484" y="0"/>
                  </a:lnTo>
                  <a:lnTo>
                    <a:pt x="4167220" y="16843"/>
                  </a:lnTo>
                  <a:lnTo>
                    <a:pt x="4195059" y="55699"/>
                  </a:lnTo>
                  <a:lnTo>
                    <a:pt x="4199248" y="76763"/>
                  </a:lnTo>
                  <a:lnTo>
                    <a:pt x="4199248" y="470963"/>
                  </a:lnTo>
                  <a:lnTo>
                    <a:pt x="4182405" y="515698"/>
                  </a:lnTo>
                  <a:lnTo>
                    <a:pt x="4143546" y="543537"/>
                  </a:lnTo>
                  <a:lnTo>
                    <a:pt x="4127827" y="547202"/>
                  </a:lnTo>
                  <a:lnTo>
                    <a:pt x="4122484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8661" y="4313359"/>
              <a:ext cx="4199255" cy="548005"/>
            </a:xfrm>
            <a:custGeom>
              <a:avLst/>
              <a:gdLst/>
              <a:ahLst/>
              <a:cxnLst/>
              <a:rect l="l" t="t" r="r" b="b"/>
              <a:pathLst>
                <a:path w="4199255" h="548004">
                  <a:moveTo>
                    <a:pt x="82159" y="0"/>
                  </a:moveTo>
                  <a:lnTo>
                    <a:pt x="4117090" y="0"/>
                  </a:lnTo>
                  <a:lnTo>
                    <a:pt x="4122484" y="0"/>
                  </a:lnTo>
                  <a:lnTo>
                    <a:pt x="4127827" y="526"/>
                  </a:lnTo>
                  <a:lnTo>
                    <a:pt x="4162735" y="13847"/>
                  </a:lnTo>
                  <a:lnTo>
                    <a:pt x="4167221" y="16843"/>
                  </a:lnTo>
                  <a:lnTo>
                    <a:pt x="4171371" y="20248"/>
                  </a:lnTo>
                  <a:lnTo>
                    <a:pt x="4175185" y="24063"/>
                  </a:lnTo>
                  <a:lnTo>
                    <a:pt x="4179000" y="27877"/>
                  </a:lnTo>
                  <a:lnTo>
                    <a:pt x="4192995" y="50716"/>
                  </a:lnTo>
                  <a:lnTo>
                    <a:pt x="4195060" y="55699"/>
                  </a:lnTo>
                  <a:lnTo>
                    <a:pt x="4196618" y="60837"/>
                  </a:lnTo>
                  <a:lnTo>
                    <a:pt x="4197671" y="66128"/>
                  </a:lnTo>
                  <a:lnTo>
                    <a:pt x="4198723" y="71420"/>
                  </a:lnTo>
                  <a:lnTo>
                    <a:pt x="4199249" y="76763"/>
                  </a:lnTo>
                  <a:lnTo>
                    <a:pt x="4199249" y="82159"/>
                  </a:lnTo>
                  <a:lnTo>
                    <a:pt x="4199249" y="465568"/>
                  </a:lnTo>
                  <a:lnTo>
                    <a:pt x="4199249" y="470963"/>
                  </a:lnTo>
                  <a:lnTo>
                    <a:pt x="4198723" y="476306"/>
                  </a:lnTo>
                  <a:lnTo>
                    <a:pt x="4197671" y="481596"/>
                  </a:lnTo>
                  <a:lnTo>
                    <a:pt x="4196618" y="486887"/>
                  </a:lnTo>
                  <a:lnTo>
                    <a:pt x="4195060" y="492024"/>
                  </a:lnTo>
                  <a:lnTo>
                    <a:pt x="4192995" y="497008"/>
                  </a:lnTo>
                  <a:lnTo>
                    <a:pt x="4190931" y="501992"/>
                  </a:lnTo>
                  <a:lnTo>
                    <a:pt x="4175185" y="523663"/>
                  </a:lnTo>
                  <a:lnTo>
                    <a:pt x="4171371" y="527478"/>
                  </a:lnTo>
                  <a:lnTo>
                    <a:pt x="4133118" y="546149"/>
                  </a:lnTo>
                  <a:lnTo>
                    <a:pt x="4122484" y="547728"/>
                  </a:lnTo>
                  <a:lnTo>
                    <a:pt x="4117090" y="547728"/>
                  </a:lnTo>
                  <a:lnTo>
                    <a:pt x="82159" y="547728"/>
                  </a:lnTo>
                  <a:lnTo>
                    <a:pt x="76765" y="547728"/>
                  </a:lnTo>
                  <a:lnTo>
                    <a:pt x="71422" y="547202"/>
                  </a:lnTo>
                  <a:lnTo>
                    <a:pt x="36515" y="533880"/>
                  </a:lnTo>
                  <a:lnTo>
                    <a:pt x="32029" y="530883"/>
                  </a:lnTo>
                  <a:lnTo>
                    <a:pt x="13847" y="511212"/>
                  </a:lnTo>
                  <a:lnTo>
                    <a:pt x="10849" y="506727"/>
                  </a:lnTo>
                  <a:lnTo>
                    <a:pt x="8319" y="501992"/>
                  </a:lnTo>
                  <a:lnTo>
                    <a:pt x="6254" y="497008"/>
                  </a:lnTo>
                  <a:lnTo>
                    <a:pt x="4189" y="492024"/>
                  </a:lnTo>
                  <a:lnTo>
                    <a:pt x="2631" y="486887"/>
                  </a:lnTo>
                  <a:lnTo>
                    <a:pt x="1579" y="481596"/>
                  </a:lnTo>
                  <a:lnTo>
                    <a:pt x="526" y="476306"/>
                  </a:lnTo>
                  <a:lnTo>
                    <a:pt x="0" y="470963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6254" y="50716"/>
                  </a:lnTo>
                  <a:lnTo>
                    <a:pt x="8319" y="45732"/>
                  </a:lnTo>
                  <a:lnTo>
                    <a:pt x="10850" y="40997"/>
                  </a:lnTo>
                  <a:lnTo>
                    <a:pt x="13848" y="36511"/>
                  </a:lnTo>
                  <a:lnTo>
                    <a:pt x="16844" y="32026"/>
                  </a:lnTo>
                  <a:lnTo>
                    <a:pt x="50719" y="6252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2700" y="3674343"/>
              <a:ext cx="867410" cy="365760"/>
            </a:xfrm>
            <a:custGeom>
              <a:avLst/>
              <a:gdLst/>
              <a:ahLst/>
              <a:cxnLst/>
              <a:rect l="l" t="t" r="r" b="b"/>
              <a:pathLst>
                <a:path w="867409" h="365760">
                  <a:moveTo>
                    <a:pt x="816059" y="365151"/>
                  </a:moveTo>
                  <a:lnTo>
                    <a:pt x="51176" y="365151"/>
                  </a:lnTo>
                  <a:lnTo>
                    <a:pt x="47614" y="364800"/>
                  </a:lnTo>
                  <a:lnTo>
                    <a:pt x="13499" y="346565"/>
                  </a:lnTo>
                  <a:lnTo>
                    <a:pt x="0" y="313975"/>
                  </a:lnTo>
                  <a:lnTo>
                    <a:pt x="0" y="51176"/>
                  </a:lnTo>
                  <a:lnTo>
                    <a:pt x="18585" y="13498"/>
                  </a:lnTo>
                  <a:lnTo>
                    <a:pt x="51176" y="0"/>
                  </a:lnTo>
                  <a:lnTo>
                    <a:pt x="54772" y="0"/>
                  </a:lnTo>
                  <a:lnTo>
                    <a:pt x="816059" y="0"/>
                  </a:lnTo>
                  <a:lnTo>
                    <a:pt x="853736" y="18582"/>
                  </a:lnTo>
                  <a:lnTo>
                    <a:pt x="867236" y="51176"/>
                  </a:lnTo>
                  <a:lnTo>
                    <a:pt x="867236" y="313975"/>
                  </a:lnTo>
                  <a:lnTo>
                    <a:pt x="848650" y="351651"/>
                  </a:lnTo>
                  <a:lnTo>
                    <a:pt x="819621" y="364800"/>
                  </a:lnTo>
                  <a:lnTo>
                    <a:pt x="816059" y="36515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2700" y="3674343"/>
              <a:ext cx="867410" cy="365760"/>
            </a:xfrm>
            <a:custGeom>
              <a:avLst/>
              <a:gdLst/>
              <a:ahLst/>
              <a:cxnLst/>
              <a:rect l="l" t="t" r="r" b="b"/>
              <a:pathLst>
                <a:path w="867409" h="365760">
                  <a:moveTo>
                    <a:pt x="54772" y="0"/>
                  </a:moveTo>
                  <a:lnTo>
                    <a:pt x="812463" y="0"/>
                  </a:lnTo>
                  <a:lnTo>
                    <a:pt x="816060" y="0"/>
                  </a:lnTo>
                  <a:lnTo>
                    <a:pt x="819622" y="351"/>
                  </a:lnTo>
                  <a:lnTo>
                    <a:pt x="823149" y="1051"/>
                  </a:lnTo>
                  <a:lnTo>
                    <a:pt x="826676" y="1754"/>
                  </a:lnTo>
                  <a:lnTo>
                    <a:pt x="830101" y="2792"/>
                  </a:lnTo>
                  <a:lnTo>
                    <a:pt x="833424" y="4168"/>
                  </a:lnTo>
                  <a:lnTo>
                    <a:pt x="836747" y="5545"/>
                  </a:lnTo>
                  <a:lnTo>
                    <a:pt x="851193" y="16041"/>
                  </a:lnTo>
                  <a:lnTo>
                    <a:pt x="853736" y="18582"/>
                  </a:lnTo>
                  <a:lnTo>
                    <a:pt x="863067" y="33810"/>
                  </a:lnTo>
                  <a:lnTo>
                    <a:pt x="864443" y="37133"/>
                  </a:lnTo>
                  <a:lnTo>
                    <a:pt x="865482" y="40559"/>
                  </a:lnTo>
                  <a:lnTo>
                    <a:pt x="866184" y="44086"/>
                  </a:lnTo>
                  <a:lnTo>
                    <a:pt x="866885" y="47614"/>
                  </a:lnTo>
                  <a:lnTo>
                    <a:pt x="867236" y="51176"/>
                  </a:lnTo>
                  <a:lnTo>
                    <a:pt x="867236" y="54772"/>
                  </a:lnTo>
                  <a:lnTo>
                    <a:pt x="867236" y="310379"/>
                  </a:lnTo>
                  <a:lnTo>
                    <a:pt x="867236" y="313975"/>
                  </a:lnTo>
                  <a:lnTo>
                    <a:pt x="866885" y="317536"/>
                  </a:lnTo>
                  <a:lnTo>
                    <a:pt x="866184" y="321063"/>
                  </a:lnTo>
                  <a:lnTo>
                    <a:pt x="865482" y="324591"/>
                  </a:lnTo>
                  <a:lnTo>
                    <a:pt x="864443" y="328017"/>
                  </a:lnTo>
                  <a:lnTo>
                    <a:pt x="863067" y="331339"/>
                  </a:lnTo>
                  <a:lnTo>
                    <a:pt x="861691" y="334661"/>
                  </a:lnTo>
                  <a:lnTo>
                    <a:pt x="860004" y="337818"/>
                  </a:lnTo>
                  <a:lnTo>
                    <a:pt x="858005" y="340807"/>
                  </a:lnTo>
                  <a:lnTo>
                    <a:pt x="856007" y="343798"/>
                  </a:lnTo>
                  <a:lnTo>
                    <a:pt x="853736" y="346565"/>
                  </a:lnTo>
                  <a:lnTo>
                    <a:pt x="851193" y="349108"/>
                  </a:lnTo>
                  <a:lnTo>
                    <a:pt x="848651" y="351651"/>
                  </a:lnTo>
                  <a:lnTo>
                    <a:pt x="823149" y="364097"/>
                  </a:lnTo>
                  <a:lnTo>
                    <a:pt x="819622" y="364800"/>
                  </a:lnTo>
                  <a:lnTo>
                    <a:pt x="816060" y="365151"/>
                  </a:lnTo>
                  <a:lnTo>
                    <a:pt x="812463" y="365152"/>
                  </a:lnTo>
                  <a:lnTo>
                    <a:pt x="54772" y="365152"/>
                  </a:lnTo>
                  <a:lnTo>
                    <a:pt x="51176" y="365151"/>
                  </a:lnTo>
                  <a:lnTo>
                    <a:pt x="47614" y="364800"/>
                  </a:lnTo>
                  <a:lnTo>
                    <a:pt x="44087" y="364097"/>
                  </a:lnTo>
                  <a:lnTo>
                    <a:pt x="40560" y="363395"/>
                  </a:lnTo>
                  <a:lnTo>
                    <a:pt x="9231" y="340807"/>
                  </a:lnTo>
                  <a:lnTo>
                    <a:pt x="7233" y="337818"/>
                  </a:lnTo>
                  <a:lnTo>
                    <a:pt x="1052" y="321063"/>
                  </a:lnTo>
                  <a:lnTo>
                    <a:pt x="351" y="317536"/>
                  </a:lnTo>
                  <a:lnTo>
                    <a:pt x="0" y="313975"/>
                  </a:lnTo>
                  <a:lnTo>
                    <a:pt x="0" y="310379"/>
                  </a:lnTo>
                  <a:lnTo>
                    <a:pt x="0" y="54772"/>
                  </a:lnTo>
                  <a:lnTo>
                    <a:pt x="0" y="51176"/>
                  </a:lnTo>
                  <a:lnTo>
                    <a:pt x="351" y="47614"/>
                  </a:lnTo>
                  <a:lnTo>
                    <a:pt x="1053" y="44086"/>
                  </a:lnTo>
                  <a:lnTo>
                    <a:pt x="1754" y="40559"/>
                  </a:lnTo>
                  <a:lnTo>
                    <a:pt x="9231" y="24340"/>
                  </a:lnTo>
                  <a:lnTo>
                    <a:pt x="11229" y="21349"/>
                  </a:lnTo>
                  <a:lnTo>
                    <a:pt x="13499" y="18582"/>
                  </a:lnTo>
                  <a:lnTo>
                    <a:pt x="16042" y="16041"/>
                  </a:lnTo>
                  <a:lnTo>
                    <a:pt x="18586" y="13498"/>
                  </a:lnTo>
                  <a:lnTo>
                    <a:pt x="21352" y="11227"/>
                  </a:lnTo>
                  <a:lnTo>
                    <a:pt x="24343" y="9229"/>
                  </a:lnTo>
                  <a:lnTo>
                    <a:pt x="27333" y="7231"/>
                  </a:lnTo>
                  <a:lnTo>
                    <a:pt x="30489" y="5545"/>
                  </a:lnTo>
                  <a:lnTo>
                    <a:pt x="33812" y="4168"/>
                  </a:lnTo>
                  <a:lnTo>
                    <a:pt x="37135" y="2792"/>
                  </a:lnTo>
                  <a:lnTo>
                    <a:pt x="40560" y="1754"/>
                  </a:lnTo>
                  <a:lnTo>
                    <a:pt x="44087" y="1051"/>
                  </a:lnTo>
                  <a:lnTo>
                    <a:pt x="47614" y="351"/>
                  </a:lnTo>
                  <a:lnTo>
                    <a:pt x="51176" y="0"/>
                  </a:lnTo>
                  <a:lnTo>
                    <a:pt x="54772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90"/>
              </a:spcBef>
            </a:pPr>
            <a:r>
              <a:rPr dirty="0"/>
              <a:t>Bienvenue</a:t>
            </a:r>
            <a:r>
              <a:rPr spc="-65" dirty="0"/>
              <a:t> </a:t>
            </a:r>
            <a:r>
              <a:rPr dirty="0"/>
              <a:t>ici</a:t>
            </a:r>
            <a:r>
              <a:rPr spc="-60" dirty="0"/>
              <a:t> </a:t>
            </a:r>
            <a:r>
              <a:rPr spc="-50" dirty="0"/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96094" y="2041280"/>
            <a:ext cx="871219" cy="1590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mail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"/>
              <a:cs typeface="Arial"/>
            </a:endParaRPr>
          </a:p>
          <a:p>
            <a:pPr marL="39370" marR="357505" indent="-8890">
              <a:lnSpc>
                <a:spcPct val="104800"/>
              </a:lnSpc>
            </a:pPr>
            <a:r>
              <a:rPr sz="1200" dirty="0">
                <a:latin typeface="Arial"/>
                <a:cs typeface="Arial"/>
              </a:rPr>
              <a:t>mot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 </a:t>
            </a:r>
            <a:r>
              <a:rPr sz="1200" spc="-10" dirty="0">
                <a:latin typeface="Arial"/>
                <a:cs typeface="Arial"/>
              </a:rPr>
              <a:t>passe: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330"/>
              </a:spcBef>
            </a:pPr>
            <a:r>
              <a:rPr sz="1200" spc="-10" dirty="0">
                <a:latin typeface="Arial"/>
                <a:cs typeface="Arial"/>
              </a:rPr>
              <a:t>confirmation </a:t>
            </a:r>
            <a:r>
              <a:rPr sz="1200" dirty="0">
                <a:latin typeface="Arial"/>
                <a:cs typeface="Arial"/>
              </a:rPr>
              <a:t>mot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 </a:t>
            </a:r>
            <a:r>
              <a:rPr sz="1200" spc="-10" dirty="0">
                <a:latin typeface="Arial"/>
                <a:cs typeface="Arial"/>
              </a:rPr>
              <a:t>passe: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7272" y="3730108"/>
            <a:ext cx="2686050" cy="1635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créer!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"/>
              <a:cs typeface="Arial"/>
            </a:endParaRPr>
          </a:p>
          <a:p>
            <a:pPr marL="12700" marR="297815" algn="ctr">
              <a:lnSpc>
                <a:spcPct val="102699"/>
              </a:lnSpc>
            </a:pPr>
            <a:r>
              <a:rPr sz="1050" dirty="0">
                <a:latin typeface="Arial"/>
                <a:cs typeface="Arial"/>
              </a:rPr>
              <a:t>possibles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messages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d'erreur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mot </a:t>
            </a:r>
            <a:r>
              <a:rPr sz="1050" dirty="0">
                <a:latin typeface="Arial"/>
                <a:cs typeface="Arial"/>
              </a:rPr>
              <a:t>de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passe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ne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remplit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pas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les </a:t>
            </a:r>
            <a:r>
              <a:rPr sz="1050" dirty="0">
                <a:latin typeface="Arial"/>
                <a:cs typeface="Arial"/>
              </a:rPr>
              <a:t>conditions/si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il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manque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une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information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050">
              <a:latin typeface="Arial"/>
              <a:cs typeface="Arial"/>
            </a:endParaRPr>
          </a:p>
          <a:p>
            <a:pPr marL="986155" marR="1271270" algn="ctr">
              <a:lnSpc>
                <a:spcPct val="105700"/>
              </a:lnSpc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45174" y="3852156"/>
            <a:ext cx="1949450" cy="3711575"/>
            <a:chOff x="7645174" y="3852156"/>
            <a:chExt cx="1949450" cy="3711575"/>
          </a:xfrm>
        </p:grpSpPr>
        <p:sp>
          <p:nvSpPr>
            <p:cNvPr id="20" name="object 20"/>
            <p:cNvSpPr/>
            <p:nvPr/>
          </p:nvSpPr>
          <p:spPr>
            <a:xfrm>
              <a:off x="7649936" y="3856919"/>
              <a:ext cx="1939925" cy="3702050"/>
            </a:xfrm>
            <a:custGeom>
              <a:avLst/>
              <a:gdLst/>
              <a:ahLst/>
              <a:cxnLst/>
              <a:rect l="l" t="t" r="r" b="b"/>
              <a:pathLst>
                <a:path w="1939925" h="3702050">
                  <a:moveTo>
                    <a:pt x="0" y="0"/>
                  </a:moveTo>
                  <a:lnTo>
                    <a:pt x="1939870" y="0"/>
                  </a:lnTo>
                  <a:lnTo>
                    <a:pt x="1939870" y="3701729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0241" y="5591392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8691" y="547727"/>
                  </a:moveTo>
                  <a:lnTo>
                    <a:pt x="76764" y="547727"/>
                  </a:lnTo>
                  <a:lnTo>
                    <a:pt x="71421" y="547200"/>
                  </a:lnTo>
                  <a:lnTo>
                    <a:pt x="32028" y="530883"/>
                  </a:lnTo>
                  <a:lnTo>
                    <a:pt x="4189" y="492023"/>
                  </a:lnTo>
                  <a:lnTo>
                    <a:pt x="0" y="470962"/>
                  </a:lnTo>
                  <a:lnTo>
                    <a:pt x="0" y="76763"/>
                  </a:lnTo>
                  <a:lnTo>
                    <a:pt x="16843" y="32027"/>
                  </a:lnTo>
                  <a:lnTo>
                    <a:pt x="55702" y="4187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1018691" y="0"/>
                  </a:lnTo>
                  <a:lnTo>
                    <a:pt x="1063427" y="16842"/>
                  </a:lnTo>
                  <a:lnTo>
                    <a:pt x="1091266" y="55699"/>
                  </a:lnTo>
                  <a:lnTo>
                    <a:pt x="1095456" y="76763"/>
                  </a:lnTo>
                  <a:lnTo>
                    <a:pt x="1095456" y="470962"/>
                  </a:lnTo>
                  <a:lnTo>
                    <a:pt x="1078612" y="515698"/>
                  </a:lnTo>
                  <a:lnTo>
                    <a:pt x="1039754" y="543537"/>
                  </a:lnTo>
                  <a:lnTo>
                    <a:pt x="1024034" y="547201"/>
                  </a:lnTo>
                  <a:lnTo>
                    <a:pt x="1018691" y="547727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0241" y="5591392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82159" y="0"/>
                  </a:moveTo>
                  <a:lnTo>
                    <a:pt x="1013297" y="0"/>
                  </a:lnTo>
                  <a:lnTo>
                    <a:pt x="1018691" y="0"/>
                  </a:lnTo>
                  <a:lnTo>
                    <a:pt x="1024034" y="526"/>
                  </a:lnTo>
                  <a:lnTo>
                    <a:pt x="1029325" y="1577"/>
                  </a:lnTo>
                  <a:lnTo>
                    <a:pt x="1034616" y="2629"/>
                  </a:lnTo>
                  <a:lnTo>
                    <a:pt x="1039754" y="4187"/>
                  </a:lnTo>
                  <a:lnTo>
                    <a:pt x="1044738" y="6252"/>
                  </a:lnTo>
                  <a:lnTo>
                    <a:pt x="1049722" y="8316"/>
                  </a:lnTo>
                  <a:lnTo>
                    <a:pt x="1054457" y="10847"/>
                  </a:lnTo>
                  <a:lnTo>
                    <a:pt x="1058942" y="13844"/>
                  </a:lnTo>
                  <a:lnTo>
                    <a:pt x="1063427" y="16842"/>
                  </a:lnTo>
                  <a:lnTo>
                    <a:pt x="1067577" y="20248"/>
                  </a:lnTo>
                  <a:lnTo>
                    <a:pt x="1071392" y="24063"/>
                  </a:lnTo>
                  <a:lnTo>
                    <a:pt x="1075207" y="27877"/>
                  </a:lnTo>
                  <a:lnTo>
                    <a:pt x="1078613" y="32027"/>
                  </a:lnTo>
                  <a:lnTo>
                    <a:pt x="1081610" y="36513"/>
                  </a:lnTo>
                  <a:lnTo>
                    <a:pt x="1084607" y="40998"/>
                  </a:lnTo>
                  <a:lnTo>
                    <a:pt x="1093877" y="66129"/>
                  </a:lnTo>
                  <a:lnTo>
                    <a:pt x="1094930" y="71420"/>
                  </a:lnTo>
                  <a:lnTo>
                    <a:pt x="1095456" y="76763"/>
                  </a:lnTo>
                  <a:lnTo>
                    <a:pt x="1095456" y="82159"/>
                  </a:lnTo>
                  <a:lnTo>
                    <a:pt x="1095456" y="465568"/>
                  </a:lnTo>
                  <a:lnTo>
                    <a:pt x="1095456" y="470962"/>
                  </a:lnTo>
                  <a:lnTo>
                    <a:pt x="1094930" y="476304"/>
                  </a:lnTo>
                  <a:lnTo>
                    <a:pt x="1093877" y="481595"/>
                  </a:lnTo>
                  <a:lnTo>
                    <a:pt x="1092825" y="486886"/>
                  </a:lnTo>
                  <a:lnTo>
                    <a:pt x="1091266" y="492023"/>
                  </a:lnTo>
                  <a:lnTo>
                    <a:pt x="1089202" y="497008"/>
                  </a:lnTo>
                  <a:lnTo>
                    <a:pt x="1087138" y="501992"/>
                  </a:lnTo>
                  <a:lnTo>
                    <a:pt x="1084607" y="506727"/>
                  </a:lnTo>
                  <a:lnTo>
                    <a:pt x="1081610" y="511212"/>
                  </a:lnTo>
                  <a:lnTo>
                    <a:pt x="1078613" y="515698"/>
                  </a:lnTo>
                  <a:lnTo>
                    <a:pt x="1075207" y="519849"/>
                  </a:lnTo>
                  <a:lnTo>
                    <a:pt x="1071392" y="523663"/>
                  </a:lnTo>
                  <a:lnTo>
                    <a:pt x="1067577" y="527478"/>
                  </a:lnTo>
                  <a:lnTo>
                    <a:pt x="1029325" y="546147"/>
                  </a:lnTo>
                  <a:lnTo>
                    <a:pt x="1024034" y="547201"/>
                  </a:lnTo>
                  <a:lnTo>
                    <a:pt x="1018691" y="547727"/>
                  </a:lnTo>
                  <a:lnTo>
                    <a:pt x="1013297" y="547728"/>
                  </a:lnTo>
                  <a:lnTo>
                    <a:pt x="82159" y="547728"/>
                  </a:lnTo>
                  <a:lnTo>
                    <a:pt x="76764" y="547727"/>
                  </a:lnTo>
                  <a:lnTo>
                    <a:pt x="71421" y="547200"/>
                  </a:lnTo>
                  <a:lnTo>
                    <a:pt x="66130" y="546146"/>
                  </a:lnTo>
                  <a:lnTo>
                    <a:pt x="60840" y="545096"/>
                  </a:lnTo>
                  <a:lnTo>
                    <a:pt x="36514" y="533880"/>
                  </a:lnTo>
                  <a:lnTo>
                    <a:pt x="32028" y="530883"/>
                  </a:lnTo>
                  <a:lnTo>
                    <a:pt x="27878" y="527478"/>
                  </a:lnTo>
                  <a:lnTo>
                    <a:pt x="24063" y="523663"/>
                  </a:lnTo>
                  <a:lnTo>
                    <a:pt x="20249" y="519849"/>
                  </a:lnTo>
                  <a:lnTo>
                    <a:pt x="16843" y="515698"/>
                  </a:lnTo>
                  <a:lnTo>
                    <a:pt x="13846" y="511212"/>
                  </a:lnTo>
                  <a:lnTo>
                    <a:pt x="10849" y="506727"/>
                  </a:lnTo>
                  <a:lnTo>
                    <a:pt x="8318" y="501992"/>
                  </a:lnTo>
                  <a:lnTo>
                    <a:pt x="6254" y="497008"/>
                  </a:lnTo>
                  <a:lnTo>
                    <a:pt x="4189" y="492023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3"/>
                  </a:lnTo>
                  <a:lnTo>
                    <a:pt x="526" y="71420"/>
                  </a:lnTo>
                  <a:lnTo>
                    <a:pt x="1578" y="66129"/>
                  </a:lnTo>
                  <a:lnTo>
                    <a:pt x="2631" y="60837"/>
                  </a:lnTo>
                  <a:lnTo>
                    <a:pt x="4189" y="55699"/>
                  </a:lnTo>
                  <a:lnTo>
                    <a:pt x="6254" y="50716"/>
                  </a:lnTo>
                  <a:lnTo>
                    <a:pt x="8318" y="45733"/>
                  </a:lnTo>
                  <a:lnTo>
                    <a:pt x="10849" y="40998"/>
                  </a:lnTo>
                  <a:lnTo>
                    <a:pt x="13846" y="36513"/>
                  </a:lnTo>
                  <a:lnTo>
                    <a:pt x="16843" y="32027"/>
                  </a:lnTo>
                  <a:lnTo>
                    <a:pt x="20249" y="27877"/>
                  </a:lnTo>
                  <a:lnTo>
                    <a:pt x="24063" y="24063"/>
                  </a:lnTo>
                  <a:lnTo>
                    <a:pt x="27878" y="20248"/>
                  </a:lnTo>
                  <a:lnTo>
                    <a:pt x="32028" y="16842"/>
                  </a:lnTo>
                  <a:lnTo>
                    <a:pt x="36514" y="13845"/>
                  </a:lnTo>
                  <a:lnTo>
                    <a:pt x="40999" y="10847"/>
                  </a:lnTo>
                  <a:lnTo>
                    <a:pt x="45734" y="8316"/>
                  </a:lnTo>
                  <a:lnTo>
                    <a:pt x="50718" y="6252"/>
                  </a:lnTo>
                  <a:lnTo>
                    <a:pt x="55702" y="4187"/>
                  </a:lnTo>
                  <a:lnTo>
                    <a:pt x="60840" y="2629"/>
                  </a:lnTo>
                  <a:lnTo>
                    <a:pt x="66130" y="1577"/>
                  </a:lnTo>
                  <a:lnTo>
                    <a:pt x="71421" y="526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91777" y="5701930"/>
            <a:ext cx="86360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8740" marR="5080" indent="-66040">
              <a:lnSpc>
                <a:spcPct val="106500"/>
              </a:lnSpc>
              <a:spcBef>
                <a:spcPts val="65"/>
              </a:spcBef>
            </a:pPr>
            <a:r>
              <a:rPr sz="900" dirty="0">
                <a:latin typeface="Arial"/>
                <a:cs typeface="Arial"/>
              </a:rPr>
              <a:t>si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les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conditions </a:t>
            </a:r>
            <a:r>
              <a:rPr sz="900" dirty="0">
                <a:latin typeface="Arial"/>
                <a:cs typeface="Arial"/>
              </a:rPr>
              <a:t>sont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remplies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90912" y="-4564"/>
            <a:ext cx="600710" cy="1619250"/>
            <a:chOff x="2190912" y="-4564"/>
            <a:chExt cx="600710" cy="1619250"/>
          </a:xfrm>
        </p:grpSpPr>
        <p:sp>
          <p:nvSpPr>
            <p:cNvPr id="25" name="object 25"/>
            <p:cNvSpPr/>
            <p:nvPr/>
          </p:nvSpPr>
          <p:spPr>
            <a:xfrm>
              <a:off x="2195476" y="0"/>
              <a:ext cx="544195" cy="1578610"/>
            </a:xfrm>
            <a:custGeom>
              <a:avLst/>
              <a:gdLst/>
              <a:ahLst/>
              <a:cxnLst/>
              <a:rect l="l" t="t" r="r" b="b"/>
              <a:pathLst>
                <a:path w="544194" h="1578610">
                  <a:moveTo>
                    <a:pt x="0" y="0"/>
                  </a:moveTo>
                  <a:lnTo>
                    <a:pt x="0" y="1574718"/>
                  </a:lnTo>
                  <a:lnTo>
                    <a:pt x="543620" y="1578004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374" y="1541398"/>
              <a:ext cx="73212" cy="7303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35760" y="416353"/>
            <a:ext cx="11576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 </a:t>
            </a:r>
            <a:r>
              <a:rPr sz="1150" spc="-10" dirty="0">
                <a:latin typeface="Arial"/>
                <a:cs typeface="Arial"/>
              </a:rPr>
              <a:t>d'inscription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30324" y="0"/>
            <a:ext cx="0" cy="7559040"/>
          </a:xfrm>
          <a:custGeom>
            <a:avLst/>
            <a:gdLst/>
            <a:ahLst/>
            <a:cxnLst/>
            <a:rect l="l" t="t" r="r" b="b"/>
            <a:pathLst>
              <a:path h="7559040">
                <a:moveTo>
                  <a:pt x="0" y="0"/>
                </a:moveTo>
                <a:lnTo>
                  <a:pt x="0" y="7558648"/>
                </a:lnTo>
              </a:path>
            </a:pathLst>
          </a:custGeom>
          <a:ln w="9128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018" y="675333"/>
            <a:ext cx="6217285" cy="4300220"/>
            <a:chOff x="2921018" y="675333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925780" y="680096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5780" y="680096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5780" y="1319112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7068" y="725740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40" y="547727"/>
                  </a:moveTo>
                  <a:lnTo>
                    <a:pt x="76765" y="547727"/>
                  </a:lnTo>
                  <a:lnTo>
                    <a:pt x="71422" y="547201"/>
                  </a:lnTo>
                  <a:lnTo>
                    <a:pt x="32028" y="530882"/>
                  </a:lnTo>
                  <a:lnTo>
                    <a:pt x="4190" y="492023"/>
                  </a:lnTo>
                  <a:lnTo>
                    <a:pt x="0" y="470963"/>
                  </a:lnTo>
                  <a:lnTo>
                    <a:pt x="0" y="76763"/>
                  </a:lnTo>
                  <a:lnTo>
                    <a:pt x="16844" y="32026"/>
                  </a:lnTo>
                  <a:lnTo>
                    <a:pt x="55702" y="4187"/>
                  </a:lnTo>
                  <a:lnTo>
                    <a:pt x="76765" y="0"/>
                  </a:lnTo>
                  <a:lnTo>
                    <a:pt x="82159" y="0"/>
                  </a:lnTo>
                  <a:lnTo>
                    <a:pt x="653540" y="0"/>
                  </a:lnTo>
                  <a:lnTo>
                    <a:pt x="698276" y="16840"/>
                  </a:lnTo>
                  <a:lnTo>
                    <a:pt x="726115" y="55700"/>
                  </a:lnTo>
                  <a:lnTo>
                    <a:pt x="730304" y="76763"/>
                  </a:lnTo>
                  <a:lnTo>
                    <a:pt x="730304" y="470963"/>
                  </a:lnTo>
                  <a:lnTo>
                    <a:pt x="713461" y="515697"/>
                  </a:lnTo>
                  <a:lnTo>
                    <a:pt x="674603" y="543536"/>
                  </a:lnTo>
                  <a:lnTo>
                    <a:pt x="658882" y="547201"/>
                  </a:lnTo>
                  <a:lnTo>
                    <a:pt x="653540" y="547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068" y="725740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40" y="0"/>
                  </a:lnTo>
                  <a:lnTo>
                    <a:pt x="658882" y="525"/>
                  </a:lnTo>
                  <a:lnTo>
                    <a:pt x="664174" y="1579"/>
                  </a:lnTo>
                  <a:lnTo>
                    <a:pt x="669465" y="2630"/>
                  </a:lnTo>
                  <a:lnTo>
                    <a:pt x="674603" y="4187"/>
                  </a:lnTo>
                  <a:lnTo>
                    <a:pt x="679587" y="6252"/>
                  </a:lnTo>
                  <a:lnTo>
                    <a:pt x="684571" y="8317"/>
                  </a:lnTo>
                  <a:lnTo>
                    <a:pt x="689305" y="10848"/>
                  </a:lnTo>
                  <a:lnTo>
                    <a:pt x="693791" y="13844"/>
                  </a:lnTo>
                  <a:lnTo>
                    <a:pt x="698276" y="16840"/>
                  </a:lnTo>
                  <a:lnTo>
                    <a:pt x="702426" y="20247"/>
                  </a:lnTo>
                  <a:lnTo>
                    <a:pt x="706240" y="24062"/>
                  </a:lnTo>
                  <a:lnTo>
                    <a:pt x="710055" y="27876"/>
                  </a:lnTo>
                  <a:lnTo>
                    <a:pt x="713461" y="32026"/>
                  </a:lnTo>
                  <a:lnTo>
                    <a:pt x="716458" y="36511"/>
                  </a:lnTo>
                  <a:lnTo>
                    <a:pt x="719456" y="40997"/>
                  </a:lnTo>
                  <a:lnTo>
                    <a:pt x="721986" y="45731"/>
                  </a:lnTo>
                  <a:lnTo>
                    <a:pt x="724051" y="50716"/>
                  </a:lnTo>
                  <a:lnTo>
                    <a:pt x="726115" y="55700"/>
                  </a:lnTo>
                  <a:lnTo>
                    <a:pt x="727673" y="60837"/>
                  </a:lnTo>
                  <a:lnTo>
                    <a:pt x="728726" y="66128"/>
                  </a:lnTo>
                  <a:lnTo>
                    <a:pt x="729778" y="71420"/>
                  </a:lnTo>
                  <a:lnTo>
                    <a:pt x="730304" y="76763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30304" y="470963"/>
                  </a:lnTo>
                  <a:lnTo>
                    <a:pt x="729778" y="476305"/>
                  </a:lnTo>
                  <a:lnTo>
                    <a:pt x="728726" y="481595"/>
                  </a:lnTo>
                  <a:lnTo>
                    <a:pt x="727673" y="486886"/>
                  </a:lnTo>
                  <a:lnTo>
                    <a:pt x="726115" y="492023"/>
                  </a:lnTo>
                  <a:lnTo>
                    <a:pt x="724051" y="497006"/>
                  </a:lnTo>
                  <a:lnTo>
                    <a:pt x="721986" y="501991"/>
                  </a:lnTo>
                  <a:lnTo>
                    <a:pt x="693791" y="533879"/>
                  </a:lnTo>
                  <a:lnTo>
                    <a:pt x="689305" y="536876"/>
                  </a:lnTo>
                  <a:lnTo>
                    <a:pt x="684571" y="539407"/>
                  </a:lnTo>
                  <a:lnTo>
                    <a:pt x="679587" y="541471"/>
                  </a:lnTo>
                  <a:lnTo>
                    <a:pt x="674603" y="543536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50718" y="541472"/>
                  </a:lnTo>
                  <a:lnTo>
                    <a:pt x="45734" y="539408"/>
                  </a:lnTo>
                  <a:lnTo>
                    <a:pt x="40999" y="536877"/>
                  </a:lnTo>
                  <a:lnTo>
                    <a:pt x="36514" y="533879"/>
                  </a:lnTo>
                  <a:lnTo>
                    <a:pt x="32028" y="530882"/>
                  </a:lnTo>
                  <a:lnTo>
                    <a:pt x="6254" y="497006"/>
                  </a:lnTo>
                  <a:lnTo>
                    <a:pt x="4190" y="492023"/>
                  </a:lnTo>
                  <a:lnTo>
                    <a:pt x="2631" y="486886"/>
                  </a:lnTo>
                  <a:lnTo>
                    <a:pt x="1579" y="481595"/>
                  </a:lnTo>
                  <a:lnTo>
                    <a:pt x="526" y="476305"/>
                  </a:lnTo>
                  <a:lnTo>
                    <a:pt x="0" y="470963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3"/>
                  </a:lnTo>
                  <a:lnTo>
                    <a:pt x="526" y="71420"/>
                  </a:lnTo>
                  <a:lnTo>
                    <a:pt x="1579" y="66128"/>
                  </a:lnTo>
                  <a:lnTo>
                    <a:pt x="2631" y="60837"/>
                  </a:lnTo>
                  <a:lnTo>
                    <a:pt x="4189" y="55700"/>
                  </a:lnTo>
                  <a:lnTo>
                    <a:pt x="6254" y="50716"/>
                  </a:lnTo>
                  <a:lnTo>
                    <a:pt x="8319" y="45731"/>
                  </a:lnTo>
                  <a:lnTo>
                    <a:pt x="36514" y="13845"/>
                  </a:lnTo>
                  <a:lnTo>
                    <a:pt x="40999" y="10848"/>
                  </a:lnTo>
                  <a:lnTo>
                    <a:pt x="45734" y="8317"/>
                  </a:lnTo>
                  <a:lnTo>
                    <a:pt x="50718" y="6252"/>
                  </a:lnTo>
                  <a:lnTo>
                    <a:pt x="55702" y="4187"/>
                  </a:lnTo>
                  <a:lnTo>
                    <a:pt x="60840" y="2630"/>
                  </a:lnTo>
                  <a:lnTo>
                    <a:pt x="66131" y="1578"/>
                  </a:lnTo>
                  <a:lnTo>
                    <a:pt x="71422" y="525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22747" y="900179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1018" y="4965870"/>
            <a:ext cx="6217285" cy="557530"/>
            <a:chOff x="2921018" y="4965870"/>
            <a:chExt cx="6217285" cy="557530"/>
          </a:xfrm>
        </p:grpSpPr>
        <p:sp>
          <p:nvSpPr>
            <p:cNvPr id="10" name="object 10"/>
            <p:cNvSpPr/>
            <p:nvPr/>
          </p:nvSpPr>
          <p:spPr>
            <a:xfrm>
              <a:off x="2925780" y="4970633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5780" y="4970633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02204" y="5090300"/>
            <a:ext cx="445770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135" marR="5080" indent="-52069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1100" y="872793"/>
            <a:ext cx="9061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1787" y="781505"/>
            <a:ext cx="6464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39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3102" y="2044654"/>
            <a:ext cx="1105535" cy="2200910"/>
            <a:chOff x="3423102" y="2044654"/>
            <a:chExt cx="1105535" cy="2200910"/>
          </a:xfrm>
        </p:grpSpPr>
        <p:sp>
          <p:nvSpPr>
            <p:cNvPr id="16" name="object 16"/>
            <p:cNvSpPr/>
            <p:nvPr/>
          </p:nvSpPr>
          <p:spPr>
            <a:xfrm>
              <a:off x="3701729" y="2049416"/>
              <a:ext cx="548005" cy="548005"/>
            </a:xfrm>
            <a:custGeom>
              <a:avLst/>
              <a:gdLst/>
              <a:ahLst/>
              <a:cxnLst/>
              <a:rect l="l" t="t" r="r" b="b"/>
              <a:pathLst>
                <a:path w="548004" h="548005">
                  <a:moveTo>
                    <a:pt x="547728" y="273864"/>
                  </a:moveTo>
                  <a:lnTo>
                    <a:pt x="544764" y="314047"/>
                  </a:lnTo>
                  <a:lnTo>
                    <a:pt x="535936" y="353362"/>
                  </a:lnTo>
                  <a:lnTo>
                    <a:pt x="521435" y="390954"/>
                  </a:lnTo>
                  <a:lnTo>
                    <a:pt x="501573" y="426011"/>
                  </a:lnTo>
                  <a:lnTo>
                    <a:pt x="476784" y="457778"/>
                  </a:lnTo>
                  <a:lnTo>
                    <a:pt x="447602" y="485562"/>
                  </a:lnTo>
                  <a:lnTo>
                    <a:pt x="414659" y="508764"/>
                  </a:lnTo>
                  <a:lnTo>
                    <a:pt x="378668" y="526879"/>
                  </a:lnTo>
                  <a:lnTo>
                    <a:pt x="340407" y="539519"/>
                  </a:lnTo>
                  <a:lnTo>
                    <a:pt x="300707" y="546407"/>
                  </a:lnTo>
                  <a:lnTo>
                    <a:pt x="273864" y="547728"/>
                  </a:lnTo>
                  <a:lnTo>
                    <a:pt x="267141" y="547645"/>
                  </a:lnTo>
                  <a:lnTo>
                    <a:pt x="227045" y="543694"/>
                  </a:lnTo>
                  <a:lnTo>
                    <a:pt x="187956" y="533904"/>
                  </a:lnTo>
                  <a:lnTo>
                    <a:pt x="150733" y="518485"/>
                  </a:lnTo>
                  <a:lnTo>
                    <a:pt x="116170" y="497767"/>
                  </a:lnTo>
                  <a:lnTo>
                    <a:pt x="85025" y="472209"/>
                  </a:lnTo>
                  <a:lnTo>
                    <a:pt x="57962" y="442350"/>
                  </a:lnTo>
                  <a:lnTo>
                    <a:pt x="35579" y="408851"/>
                  </a:lnTo>
                  <a:lnTo>
                    <a:pt x="18349" y="372422"/>
                  </a:lnTo>
                  <a:lnTo>
                    <a:pt x="6654" y="333868"/>
                  </a:lnTo>
                  <a:lnTo>
                    <a:pt x="741" y="294009"/>
                  </a:lnTo>
                  <a:lnTo>
                    <a:pt x="0" y="273864"/>
                  </a:lnTo>
                  <a:lnTo>
                    <a:pt x="82" y="267141"/>
                  </a:lnTo>
                  <a:lnTo>
                    <a:pt x="4031" y="227044"/>
                  </a:lnTo>
                  <a:lnTo>
                    <a:pt x="13822" y="187955"/>
                  </a:lnTo>
                  <a:lnTo>
                    <a:pt x="29240" y="150732"/>
                  </a:lnTo>
                  <a:lnTo>
                    <a:pt x="49958" y="116167"/>
                  </a:lnTo>
                  <a:lnTo>
                    <a:pt x="75517" y="85024"/>
                  </a:lnTo>
                  <a:lnTo>
                    <a:pt x="105376" y="57962"/>
                  </a:lnTo>
                  <a:lnTo>
                    <a:pt x="138875" y="35578"/>
                  </a:lnTo>
                  <a:lnTo>
                    <a:pt x="175304" y="18349"/>
                  </a:lnTo>
                  <a:lnTo>
                    <a:pt x="213858" y="6654"/>
                  </a:lnTo>
                  <a:lnTo>
                    <a:pt x="253719" y="742"/>
                  </a:lnTo>
                  <a:lnTo>
                    <a:pt x="273864" y="0"/>
                  </a:lnTo>
                  <a:lnTo>
                    <a:pt x="280586" y="82"/>
                  </a:lnTo>
                  <a:lnTo>
                    <a:pt x="320682" y="4031"/>
                  </a:lnTo>
                  <a:lnTo>
                    <a:pt x="359772" y="13822"/>
                  </a:lnTo>
                  <a:lnTo>
                    <a:pt x="396995" y="29240"/>
                  </a:lnTo>
                  <a:lnTo>
                    <a:pt x="431559" y="49956"/>
                  </a:lnTo>
                  <a:lnTo>
                    <a:pt x="462703" y="75516"/>
                  </a:lnTo>
                  <a:lnTo>
                    <a:pt x="489765" y="105375"/>
                  </a:lnTo>
                  <a:lnTo>
                    <a:pt x="512149" y="138875"/>
                  </a:lnTo>
                  <a:lnTo>
                    <a:pt x="529378" y="175302"/>
                  </a:lnTo>
                  <a:lnTo>
                    <a:pt x="541074" y="213857"/>
                  </a:lnTo>
                  <a:lnTo>
                    <a:pt x="546986" y="253720"/>
                  </a:lnTo>
                  <a:lnTo>
                    <a:pt x="547728" y="273864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7865" y="2597144"/>
              <a:ext cx="1096010" cy="1643380"/>
            </a:xfrm>
            <a:custGeom>
              <a:avLst/>
              <a:gdLst/>
              <a:ahLst/>
              <a:cxnLst/>
              <a:rect l="l" t="t" r="r" b="b"/>
              <a:pathLst>
                <a:path w="1096010" h="1643379">
                  <a:moveTo>
                    <a:pt x="547728" y="0"/>
                  </a:moveTo>
                  <a:lnTo>
                    <a:pt x="547728" y="912880"/>
                  </a:lnTo>
                </a:path>
                <a:path w="1096010" h="1643379">
                  <a:moveTo>
                    <a:pt x="547728" y="182576"/>
                  </a:moveTo>
                  <a:lnTo>
                    <a:pt x="0" y="182576"/>
                  </a:lnTo>
                </a:path>
                <a:path w="1096010" h="1643379">
                  <a:moveTo>
                    <a:pt x="547728" y="182576"/>
                  </a:moveTo>
                  <a:lnTo>
                    <a:pt x="1095456" y="182576"/>
                  </a:lnTo>
                </a:path>
                <a:path w="1096010" h="1643379">
                  <a:moveTo>
                    <a:pt x="547728" y="912880"/>
                  </a:moveTo>
                  <a:lnTo>
                    <a:pt x="0" y="1643184"/>
                  </a:lnTo>
                </a:path>
                <a:path w="1096010" h="1643379">
                  <a:moveTo>
                    <a:pt x="547728" y="912880"/>
                  </a:moveTo>
                  <a:lnTo>
                    <a:pt x="1095456" y="1643184"/>
                  </a:lnTo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5089" y="4277836"/>
            <a:ext cx="2813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Arial"/>
                <a:cs typeface="Arial"/>
              </a:rPr>
              <a:t>Actor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3598" y="2059537"/>
            <a:ext cx="41402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nom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27270" y="1852949"/>
            <a:ext cx="4345940" cy="2839720"/>
            <a:chOff x="4427270" y="1852949"/>
            <a:chExt cx="4345940" cy="2839720"/>
          </a:xfrm>
        </p:grpSpPr>
        <p:sp>
          <p:nvSpPr>
            <p:cNvPr id="21" name="object 21"/>
            <p:cNvSpPr/>
            <p:nvPr/>
          </p:nvSpPr>
          <p:spPr>
            <a:xfrm>
              <a:off x="4432033" y="1857711"/>
              <a:ext cx="3697604" cy="2008505"/>
            </a:xfrm>
            <a:custGeom>
              <a:avLst/>
              <a:gdLst/>
              <a:ahLst/>
              <a:cxnLst/>
              <a:rect l="l" t="t" r="r" b="b"/>
              <a:pathLst>
                <a:path w="3697604" h="2008504">
                  <a:moveTo>
                    <a:pt x="2154397" y="547728"/>
                  </a:moveTo>
                  <a:lnTo>
                    <a:pt x="3642392" y="547728"/>
                  </a:lnTo>
                  <a:lnTo>
                    <a:pt x="3645988" y="547728"/>
                  </a:lnTo>
                  <a:lnTo>
                    <a:pt x="3649550" y="548079"/>
                  </a:lnTo>
                  <a:lnTo>
                    <a:pt x="3681122" y="563770"/>
                  </a:lnTo>
                  <a:lnTo>
                    <a:pt x="3683666" y="566313"/>
                  </a:lnTo>
                  <a:lnTo>
                    <a:pt x="3685936" y="569079"/>
                  </a:lnTo>
                  <a:lnTo>
                    <a:pt x="3687934" y="572069"/>
                  </a:lnTo>
                  <a:lnTo>
                    <a:pt x="3689932" y="575058"/>
                  </a:lnTo>
                  <a:lnTo>
                    <a:pt x="3691620" y="578215"/>
                  </a:lnTo>
                  <a:lnTo>
                    <a:pt x="3692996" y="581538"/>
                  </a:lnTo>
                  <a:lnTo>
                    <a:pt x="3694372" y="584860"/>
                  </a:lnTo>
                  <a:lnTo>
                    <a:pt x="3695411" y="588286"/>
                  </a:lnTo>
                  <a:lnTo>
                    <a:pt x="3696113" y="591813"/>
                  </a:lnTo>
                  <a:lnTo>
                    <a:pt x="3696814" y="595341"/>
                  </a:lnTo>
                  <a:lnTo>
                    <a:pt x="3697165" y="598902"/>
                  </a:lnTo>
                  <a:lnTo>
                    <a:pt x="3697165" y="602501"/>
                  </a:lnTo>
                  <a:lnTo>
                    <a:pt x="3697165" y="858107"/>
                  </a:lnTo>
                  <a:lnTo>
                    <a:pt x="3697165" y="861703"/>
                  </a:lnTo>
                  <a:lnTo>
                    <a:pt x="3696814" y="865265"/>
                  </a:lnTo>
                  <a:lnTo>
                    <a:pt x="3696113" y="868791"/>
                  </a:lnTo>
                  <a:lnTo>
                    <a:pt x="3695411" y="872319"/>
                  </a:lnTo>
                  <a:lnTo>
                    <a:pt x="3672822" y="903646"/>
                  </a:lnTo>
                  <a:lnTo>
                    <a:pt x="3669832" y="905644"/>
                  </a:lnTo>
                  <a:lnTo>
                    <a:pt x="3653078" y="911825"/>
                  </a:lnTo>
                  <a:lnTo>
                    <a:pt x="3649550" y="912527"/>
                  </a:lnTo>
                  <a:lnTo>
                    <a:pt x="3645988" y="912879"/>
                  </a:lnTo>
                  <a:lnTo>
                    <a:pt x="3642392" y="912880"/>
                  </a:lnTo>
                  <a:lnTo>
                    <a:pt x="2154397" y="912880"/>
                  </a:lnTo>
                  <a:lnTo>
                    <a:pt x="2150801" y="912879"/>
                  </a:lnTo>
                  <a:lnTo>
                    <a:pt x="2147239" y="912527"/>
                  </a:lnTo>
                  <a:lnTo>
                    <a:pt x="2143712" y="911825"/>
                  </a:lnTo>
                  <a:lnTo>
                    <a:pt x="2140184" y="911124"/>
                  </a:lnTo>
                  <a:lnTo>
                    <a:pt x="2123967" y="903647"/>
                  </a:lnTo>
                  <a:lnTo>
                    <a:pt x="2120977" y="901650"/>
                  </a:lnTo>
                  <a:lnTo>
                    <a:pt x="2100677" y="868791"/>
                  </a:lnTo>
                  <a:lnTo>
                    <a:pt x="2099975" y="865265"/>
                  </a:lnTo>
                  <a:lnTo>
                    <a:pt x="2099625" y="861703"/>
                  </a:lnTo>
                  <a:lnTo>
                    <a:pt x="2099624" y="858107"/>
                  </a:lnTo>
                  <a:lnTo>
                    <a:pt x="2099624" y="602501"/>
                  </a:lnTo>
                  <a:lnTo>
                    <a:pt x="2099625" y="598902"/>
                  </a:lnTo>
                  <a:lnTo>
                    <a:pt x="2099975" y="595340"/>
                  </a:lnTo>
                  <a:lnTo>
                    <a:pt x="2100677" y="591813"/>
                  </a:lnTo>
                  <a:lnTo>
                    <a:pt x="2101379" y="588284"/>
                  </a:lnTo>
                  <a:lnTo>
                    <a:pt x="2115667" y="563770"/>
                  </a:lnTo>
                  <a:lnTo>
                    <a:pt x="2118210" y="561226"/>
                  </a:lnTo>
                  <a:lnTo>
                    <a:pt x="2120977" y="558955"/>
                  </a:lnTo>
                  <a:lnTo>
                    <a:pt x="2123967" y="556957"/>
                  </a:lnTo>
                  <a:lnTo>
                    <a:pt x="2126958" y="554959"/>
                  </a:lnTo>
                  <a:lnTo>
                    <a:pt x="2130114" y="553273"/>
                  </a:lnTo>
                  <a:lnTo>
                    <a:pt x="2133437" y="551897"/>
                  </a:lnTo>
                  <a:lnTo>
                    <a:pt x="2136760" y="550520"/>
                  </a:lnTo>
                  <a:lnTo>
                    <a:pt x="2140184" y="549480"/>
                  </a:lnTo>
                  <a:lnTo>
                    <a:pt x="2143712" y="548779"/>
                  </a:lnTo>
                  <a:lnTo>
                    <a:pt x="2147239" y="548079"/>
                  </a:lnTo>
                  <a:lnTo>
                    <a:pt x="2150801" y="547728"/>
                  </a:lnTo>
                  <a:lnTo>
                    <a:pt x="2154397" y="547728"/>
                  </a:lnTo>
                  <a:close/>
                </a:path>
                <a:path w="3697604" h="2008504">
                  <a:moveTo>
                    <a:pt x="2154397" y="1643184"/>
                  </a:moveTo>
                  <a:lnTo>
                    <a:pt x="3642392" y="1643184"/>
                  </a:lnTo>
                  <a:lnTo>
                    <a:pt x="3645988" y="1643184"/>
                  </a:lnTo>
                  <a:lnTo>
                    <a:pt x="3649550" y="1643536"/>
                  </a:lnTo>
                  <a:lnTo>
                    <a:pt x="3672822" y="1652413"/>
                  </a:lnTo>
                  <a:lnTo>
                    <a:pt x="3675812" y="1654410"/>
                  </a:lnTo>
                  <a:lnTo>
                    <a:pt x="3678579" y="1656680"/>
                  </a:lnTo>
                  <a:lnTo>
                    <a:pt x="3681122" y="1659224"/>
                  </a:lnTo>
                  <a:lnTo>
                    <a:pt x="3683666" y="1661766"/>
                  </a:lnTo>
                  <a:lnTo>
                    <a:pt x="3692996" y="1676994"/>
                  </a:lnTo>
                  <a:lnTo>
                    <a:pt x="3694372" y="1680316"/>
                  </a:lnTo>
                  <a:lnTo>
                    <a:pt x="3695411" y="1683742"/>
                  </a:lnTo>
                  <a:lnTo>
                    <a:pt x="3696113" y="1687270"/>
                  </a:lnTo>
                  <a:lnTo>
                    <a:pt x="3696814" y="1690797"/>
                  </a:lnTo>
                  <a:lnTo>
                    <a:pt x="3697165" y="1694360"/>
                  </a:lnTo>
                  <a:lnTo>
                    <a:pt x="3697165" y="1697957"/>
                  </a:lnTo>
                  <a:lnTo>
                    <a:pt x="3697165" y="1953563"/>
                  </a:lnTo>
                  <a:lnTo>
                    <a:pt x="3697165" y="1957158"/>
                  </a:lnTo>
                  <a:lnTo>
                    <a:pt x="3696814" y="1960719"/>
                  </a:lnTo>
                  <a:lnTo>
                    <a:pt x="3696113" y="1964248"/>
                  </a:lnTo>
                  <a:lnTo>
                    <a:pt x="3695411" y="1967776"/>
                  </a:lnTo>
                  <a:lnTo>
                    <a:pt x="3694372" y="1971199"/>
                  </a:lnTo>
                  <a:lnTo>
                    <a:pt x="3692996" y="1974522"/>
                  </a:lnTo>
                  <a:lnTo>
                    <a:pt x="3691620" y="1977845"/>
                  </a:lnTo>
                  <a:lnTo>
                    <a:pt x="3689932" y="1981001"/>
                  </a:lnTo>
                  <a:lnTo>
                    <a:pt x="3687934" y="1983990"/>
                  </a:lnTo>
                  <a:lnTo>
                    <a:pt x="3685936" y="1986983"/>
                  </a:lnTo>
                  <a:lnTo>
                    <a:pt x="3683666" y="1989749"/>
                  </a:lnTo>
                  <a:lnTo>
                    <a:pt x="3681122" y="1992291"/>
                  </a:lnTo>
                  <a:lnTo>
                    <a:pt x="3678579" y="1994835"/>
                  </a:lnTo>
                  <a:lnTo>
                    <a:pt x="3675812" y="1997103"/>
                  </a:lnTo>
                  <a:lnTo>
                    <a:pt x="3672822" y="1999101"/>
                  </a:lnTo>
                  <a:lnTo>
                    <a:pt x="3669832" y="2001100"/>
                  </a:lnTo>
                  <a:lnTo>
                    <a:pt x="3642392" y="2008336"/>
                  </a:lnTo>
                  <a:lnTo>
                    <a:pt x="2154397" y="2008336"/>
                  </a:lnTo>
                  <a:lnTo>
                    <a:pt x="2123967" y="1999101"/>
                  </a:lnTo>
                  <a:lnTo>
                    <a:pt x="2120977" y="1997103"/>
                  </a:lnTo>
                  <a:lnTo>
                    <a:pt x="2118210" y="1994835"/>
                  </a:lnTo>
                  <a:lnTo>
                    <a:pt x="2115667" y="1992291"/>
                  </a:lnTo>
                  <a:lnTo>
                    <a:pt x="2113124" y="1989749"/>
                  </a:lnTo>
                  <a:lnTo>
                    <a:pt x="2100677" y="1964248"/>
                  </a:lnTo>
                  <a:lnTo>
                    <a:pt x="2099975" y="1960719"/>
                  </a:lnTo>
                  <a:lnTo>
                    <a:pt x="2099625" y="1957158"/>
                  </a:lnTo>
                  <a:lnTo>
                    <a:pt x="2099624" y="1953563"/>
                  </a:lnTo>
                  <a:lnTo>
                    <a:pt x="2099624" y="1697957"/>
                  </a:lnTo>
                  <a:lnTo>
                    <a:pt x="2108856" y="1667524"/>
                  </a:lnTo>
                  <a:lnTo>
                    <a:pt x="2110854" y="1664533"/>
                  </a:lnTo>
                  <a:lnTo>
                    <a:pt x="2113124" y="1661766"/>
                  </a:lnTo>
                  <a:lnTo>
                    <a:pt x="2115667" y="1659224"/>
                  </a:lnTo>
                  <a:lnTo>
                    <a:pt x="2118210" y="1656680"/>
                  </a:lnTo>
                  <a:lnTo>
                    <a:pt x="2120977" y="1654410"/>
                  </a:lnTo>
                  <a:lnTo>
                    <a:pt x="2123967" y="1652412"/>
                  </a:lnTo>
                  <a:lnTo>
                    <a:pt x="2126958" y="1650414"/>
                  </a:lnTo>
                  <a:lnTo>
                    <a:pt x="2150801" y="1643184"/>
                  </a:lnTo>
                  <a:lnTo>
                    <a:pt x="2154397" y="1643184"/>
                  </a:lnTo>
                  <a:close/>
                </a:path>
                <a:path w="3697604" h="2008504">
                  <a:moveTo>
                    <a:pt x="0" y="0"/>
                  </a:moveTo>
                  <a:lnTo>
                    <a:pt x="365152" y="0"/>
                  </a:lnTo>
                  <a:lnTo>
                    <a:pt x="365152" y="365152"/>
                  </a:lnTo>
                  <a:lnTo>
                    <a:pt x="0" y="365152"/>
                  </a:lnTo>
                  <a:lnTo>
                    <a:pt x="0" y="0"/>
                  </a:lnTo>
                  <a:close/>
                </a:path>
                <a:path w="3697604" h="2008504">
                  <a:moveTo>
                    <a:pt x="502084" y="0"/>
                  </a:moveTo>
                  <a:lnTo>
                    <a:pt x="867236" y="0"/>
                  </a:lnTo>
                  <a:lnTo>
                    <a:pt x="867236" y="365152"/>
                  </a:lnTo>
                  <a:lnTo>
                    <a:pt x="502084" y="365152"/>
                  </a:lnTo>
                  <a:lnTo>
                    <a:pt x="502084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196" y="1898790"/>
              <a:ext cx="273864" cy="2738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7137" y="1882815"/>
              <a:ext cx="305814" cy="30581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741224" y="4139912"/>
              <a:ext cx="1027430" cy="548005"/>
            </a:xfrm>
            <a:custGeom>
              <a:avLst/>
              <a:gdLst/>
              <a:ahLst/>
              <a:cxnLst/>
              <a:rect l="l" t="t" r="r" b="b"/>
              <a:pathLst>
                <a:path w="1027429" h="548004">
                  <a:moveTo>
                    <a:pt x="950225" y="547728"/>
                  </a:moveTo>
                  <a:lnTo>
                    <a:pt x="76764" y="547728"/>
                  </a:lnTo>
                  <a:lnTo>
                    <a:pt x="71421" y="547202"/>
                  </a:lnTo>
                  <a:lnTo>
                    <a:pt x="32028" y="530880"/>
                  </a:lnTo>
                  <a:lnTo>
                    <a:pt x="4189" y="492026"/>
                  </a:lnTo>
                  <a:lnTo>
                    <a:pt x="0" y="470962"/>
                  </a:lnTo>
                  <a:lnTo>
                    <a:pt x="0" y="76763"/>
                  </a:lnTo>
                  <a:lnTo>
                    <a:pt x="16843" y="32024"/>
                  </a:lnTo>
                  <a:lnTo>
                    <a:pt x="55702" y="4187"/>
                  </a:lnTo>
                  <a:lnTo>
                    <a:pt x="82158" y="0"/>
                  </a:lnTo>
                  <a:lnTo>
                    <a:pt x="950225" y="1"/>
                  </a:lnTo>
                  <a:lnTo>
                    <a:pt x="994961" y="16839"/>
                  </a:lnTo>
                  <a:lnTo>
                    <a:pt x="1022800" y="55700"/>
                  </a:lnTo>
                  <a:lnTo>
                    <a:pt x="1026990" y="76763"/>
                  </a:lnTo>
                  <a:lnTo>
                    <a:pt x="1026990" y="470962"/>
                  </a:lnTo>
                  <a:lnTo>
                    <a:pt x="1010146" y="515699"/>
                  </a:lnTo>
                  <a:lnTo>
                    <a:pt x="971288" y="543536"/>
                  </a:lnTo>
                  <a:lnTo>
                    <a:pt x="950225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41224" y="4139912"/>
              <a:ext cx="1027430" cy="548005"/>
            </a:xfrm>
            <a:custGeom>
              <a:avLst/>
              <a:gdLst/>
              <a:ahLst/>
              <a:cxnLst/>
              <a:rect l="l" t="t" r="r" b="b"/>
              <a:pathLst>
                <a:path w="1027429" h="548004">
                  <a:moveTo>
                    <a:pt x="82159" y="0"/>
                  </a:moveTo>
                  <a:lnTo>
                    <a:pt x="944831" y="0"/>
                  </a:lnTo>
                  <a:lnTo>
                    <a:pt x="950225" y="1"/>
                  </a:lnTo>
                  <a:lnTo>
                    <a:pt x="990476" y="13842"/>
                  </a:lnTo>
                  <a:lnTo>
                    <a:pt x="1018672" y="45730"/>
                  </a:lnTo>
                  <a:lnTo>
                    <a:pt x="1026990" y="76763"/>
                  </a:lnTo>
                  <a:lnTo>
                    <a:pt x="1026990" y="82159"/>
                  </a:lnTo>
                  <a:lnTo>
                    <a:pt x="1026990" y="465568"/>
                  </a:lnTo>
                  <a:lnTo>
                    <a:pt x="1026990" y="470962"/>
                  </a:lnTo>
                  <a:lnTo>
                    <a:pt x="1026464" y="476304"/>
                  </a:lnTo>
                  <a:lnTo>
                    <a:pt x="1013144" y="511212"/>
                  </a:lnTo>
                  <a:lnTo>
                    <a:pt x="1010146" y="515699"/>
                  </a:lnTo>
                  <a:lnTo>
                    <a:pt x="976272" y="541470"/>
                  </a:lnTo>
                  <a:lnTo>
                    <a:pt x="960859" y="546147"/>
                  </a:lnTo>
                  <a:lnTo>
                    <a:pt x="955568" y="547202"/>
                  </a:lnTo>
                  <a:lnTo>
                    <a:pt x="950225" y="547728"/>
                  </a:lnTo>
                  <a:lnTo>
                    <a:pt x="944831" y="547728"/>
                  </a:lnTo>
                  <a:lnTo>
                    <a:pt x="82159" y="547728"/>
                  </a:lnTo>
                  <a:lnTo>
                    <a:pt x="76764" y="547728"/>
                  </a:lnTo>
                  <a:lnTo>
                    <a:pt x="71421" y="547202"/>
                  </a:lnTo>
                  <a:lnTo>
                    <a:pt x="32028" y="530880"/>
                  </a:lnTo>
                  <a:lnTo>
                    <a:pt x="6254" y="497009"/>
                  </a:lnTo>
                  <a:lnTo>
                    <a:pt x="4189" y="492026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10849" y="40997"/>
                  </a:lnTo>
                  <a:lnTo>
                    <a:pt x="40999" y="10846"/>
                  </a:lnTo>
                  <a:lnTo>
                    <a:pt x="76764" y="1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30643" y="3145865"/>
            <a:ext cx="135445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nom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votre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15072" y="4286965"/>
            <a:ext cx="29273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25" dirty="0">
                <a:latin typeface="Arial"/>
                <a:cs typeface="Arial"/>
              </a:rPr>
              <a:t>OK!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59542" y="-4564"/>
            <a:ext cx="835025" cy="7567930"/>
            <a:chOff x="8759542" y="-4564"/>
            <a:chExt cx="835025" cy="7567930"/>
          </a:xfrm>
        </p:grpSpPr>
        <p:sp>
          <p:nvSpPr>
            <p:cNvPr id="29" name="object 29"/>
            <p:cNvSpPr/>
            <p:nvPr/>
          </p:nvSpPr>
          <p:spPr>
            <a:xfrm>
              <a:off x="8764107" y="0"/>
              <a:ext cx="826135" cy="7559040"/>
            </a:xfrm>
            <a:custGeom>
              <a:avLst/>
              <a:gdLst/>
              <a:ahLst/>
              <a:cxnLst/>
              <a:rect l="l" t="t" r="r" b="b"/>
              <a:pathLst>
                <a:path w="826134" h="7559040">
                  <a:moveTo>
                    <a:pt x="0" y="4487720"/>
                  </a:moveTo>
                  <a:lnTo>
                    <a:pt x="825700" y="4486807"/>
                  </a:lnTo>
                  <a:lnTo>
                    <a:pt x="825700" y="7558648"/>
                  </a:lnTo>
                </a:path>
                <a:path w="826134" h="7559040">
                  <a:moveTo>
                    <a:pt x="825700" y="0"/>
                  </a:moveTo>
                  <a:lnTo>
                    <a:pt x="825700" y="1556461"/>
                  </a:lnTo>
                  <a:lnTo>
                    <a:pt x="464656" y="1553357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272" y="1516933"/>
              <a:ext cx="73304" cy="7303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961577" y="434610"/>
            <a:ext cx="31146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d'inscription 2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: choix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personnage et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noms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64418" y="872793"/>
            <a:ext cx="4914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30324" y="0"/>
            <a:ext cx="0" cy="7559040"/>
          </a:xfrm>
          <a:custGeom>
            <a:avLst/>
            <a:gdLst/>
            <a:ahLst/>
            <a:cxnLst/>
            <a:rect l="l" t="t" r="r" b="b"/>
            <a:pathLst>
              <a:path h="7559040">
                <a:moveTo>
                  <a:pt x="0" y="0"/>
                </a:moveTo>
                <a:lnTo>
                  <a:pt x="0" y="7558648"/>
                </a:lnTo>
              </a:path>
            </a:pathLst>
          </a:custGeom>
          <a:ln w="9128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7571" y="693591"/>
            <a:ext cx="6217285" cy="4300220"/>
            <a:chOff x="2747571" y="693591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752333" y="69835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2333" y="69835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2333" y="1337370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3622" y="74399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39" y="547728"/>
                  </a:moveTo>
                  <a:lnTo>
                    <a:pt x="76764" y="547728"/>
                  </a:lnTo>
                  <a:lnTo>
                    <a:pt x="71421" y="547202"/>
                  </a:lnTo>
                  <a:lnTo>
                    <a:pt x="32028" y="530880"/>
                  </a:lnTo>
                  <a:lnTo>
                    <a:pt x="4189" y="492023"/>
                  </a:lnTo>
                  <a:lnTo>
                    <a:pt x="0" y="470965"/>
                  </a:lnTo>
                  <a:lnTo>
                    <a:pt x="0" y="76763"/>
                  </a:lnTo>
                  <a:lnTo>
                    <a:pt x="16842" y="32024"/>
                  </a:lnTo>
                  <a:lnTo>
                    <a:pt x="55702" y="4190"/>
                  </a:lnTo>
                  <a:lnTo>
                    <a:pt x="76764" y="0"/>
                  </a:lnTo>
                  <a:lnTo>
                    <a:pt x="82158" y="0"/>
                  </a:lnTo>
                  <a:lnTo>
                    <a:pt x="653539" y="0"/>
                  </a:lnTo>
                  <a:lnTo>
                    <a:pt x="698276" y="16842"/>
                  </a:lnTo>
                  <a:lnTo>
                    <a:pt x="726114" y="55700"/>
                  </a:lnTo>
                  <a:lnTo>
                    <a:pt x="730303" y="76763"/>
                  </a:lnTo>
                  <a:lnTo>
                    <a:pt x="730303" y="470965"/>
                  </a:lnTo>
                  <a:lnTo>
                    <a:pt x="713460" y="515697"/>
                  </a:lnTo>
                  <a:lnTo>
                    <a:pt x="674602" y="543536"/>
                  </a:lnTo>
                  <a:lnTo>
                    <a:pt x="658881" y="547202"/>
                  </a:lnTo>
                  <a:lnTo>
                    <a:pt x="653539" y="547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3621" y="74399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39" y="0"/>
                  </a:lnTo>
                  <a:lnTo>
                    <a:pt x="658882" y="525"/>
                  </a:lnTo>
                  <a:lnTo>
                    <a:pt x="693791" y="13844"/>
                  </a:lnTo>
                  <a:lnTo>
                    <a:pt x="698276" y="16842"/>
                  </a:lnTo>
                  <a:lnTo>
                    <a:pt x="702426" y="20247"/>
                  </a:lnTo>
                  <a:lnTo>
                    <a:pt x="706240" y="24063"/>
                  </a:lnTo>
                  <a:lnTo>
                    <a:pt x="710055" y="27876"/>
                  </a:lnTo>
                  <a:lnTo>
                    <a:pt x="724051" y="50716"/>
                  </a:lnTo>
                  <a:lnTo>
                    <a:pt x="726115" y="55700"/>
                  </a:lnTo>
                  <a:lnTo>
                    <a:pt x="727673" y="60837"/>
                  </a:lnTo>
                  <a:lnTo>
                    <a:pt x="728726" y="66129"/>
                  </a:lnTo>
                  <a:lnTo>
                    <a:pt x="729778" y="71419"/>
                  </a:lnTo>
                  <a:lnTo>
                    <a:pt x="730304" y="76763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30304" y="470965"/>
                  </a:lnTo>
                  <a:lnTo>
                    <a:pt x="729778" y="476307"/>
                  </a:lnTo>
                  <a:lnTo>
                    <a:pt x="728725" y="481595"/>
                  </a:lnTo>
                  <a:lnTo>
                    <a:pt x="727673" y="486886"/>
                  </a:lnTo>
                  <a:lnTo>
                    <a:pt x="716458" y="511211"/>
                  </a:lnTo>
                  <a:lnTo>
                    <a:pt x="713461" y="515697"/>
                  </a:lnTo>
                  <a:lnTo>
                    <a:pt x="679587" y="541470"/>
                  </a:lnTo>
                  <a:lnTo>
                    <a:pt x="674603" y="543536"/>
                  </a:lnTo>
                  <a:lnTo>
                    <a:pt x="669465" y="545096"/>
                  </a:lnTo>
                  <a:lnTo>
                    <a:pt x="664173" y="546147"/>
                  </a:lnTo>
                  <a:lnTo>
                    <a:pt x="658882" y="547202"/>
                  </a:lnTo>
                  <a:lnTo>
                    <a:pt x="653539" y="547728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76765" y="547728"/>
                  </a:lnTo>
                  <a:lnTo>
                    <a:pt x="71422" y="547202"/>
                  </a:lnTo>
                  <a:lnTo>
                    <a:pt x="66131" y="546147"/>
                  </a:lnTo>
                  <a:lnTo>
                    <a:pt x="60840" y="545096"/>
                  </a:lnTo>
                  <a:lnTo>
                    <a:pt x="55702" y="543536"/>
                  </a:lnTo>
                  <a:lnTo>
                    <a:pt x="50718" y="541470"/>
                  </a:lnTo>
                  <a:lnTo>
                    <a:pt x="45734" y="539406"/>
                  </a:lnTo>
                  <a:lnTo>
                    <a:pt x="13845" y="511212"/>
                  </a:lnTo>
                  <a:lnTo>
                    <a:pt x="1579" y="481595"/>
                  </a:lnTo>
                  <a:lnTo>
                    <a:pt x="526" y="476307"/>
                  </a:lnTo>
                  <a:lnTo>
                    <a:pt x="0" y="470965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3"/>
                  </a:lnTo>
                  <a:lnTo>
                    <a:pt x="526" y="71419"/>
                  </a:lnTo>
                  <a:lnTo>
                    <a:pt x="1579" y="66129"/>
                  </a:lnTo>
                  <a:lnTo>
                    <a:pt x="2631" y="60837"/>
                  </a:lnTo>
                  <a:lnTo>
                    <a:pt x="4189" y="55700"/>
                  </a:lnTo>
                  <a:lnTo>
                    <a:pt x="6254" y="50716"/>
                  </a:lnTo>
                  <a:lnTo>
                    <a:pt x="8318" y="45730"/>
                  </a:lnTo>
                  <a:lnTo>
                    <a:pt x="24063" y="24063"/>
                  </a:lnTo>
                  <a:lnTo>
                    <a:pt x="27878" y="20247"/>
                  </a:lnTo>
                  <a:lnTo>
                    <a:pt x="66131" y="1578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9299" y="918438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47571" y="4984129"/>
            <a:ext cx="6217285" cy="557530"/>
            <a:chOff x="2747571" y="4984129"/>
            <a:chExt cx="6217285" cy="557530"/>
          </a:xfrm>
        </p:grpSpPr>
        <p:sp>
          <p:nvSpPr>
            <p:cNvPr id="10" name="object 10"/>
            <p:cNvSpPr/>
            <p:nvPr/>
          </p:nvSpPr>
          <p:spPr>
            <a:xfrm>
              <a:off x="2752333" y="4988891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2333" y="4988891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28757" y="5108558"/>
            <a:ext cx="445770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135" marR="5080" indent="-52069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23519" y="-4763"/>
            <a:ext cx="6071235" cy="4725035"/>
            <a:chOff x="3523519" y="-4763"/>
            <a:chExt cx="6071235" cy="4725035"/>
          </a:xfrm>
        </p:grpSpPr>
        <p:sp>
          <p:nvSpPr>
            <p:cNvPr id="14" name="object 14"/>
            <p:cNvSpPr/>
            <p:nvPr/>
          </p:nvSpPr>
          <p:spPr>
            <a:xfrm>
              <a:off x="9036693" y="0"/>
              <a:ext cx="553720" cy="1520190"/>
            </a:xfrm>
            <a:custGeom>
              <a:avLst/>
              <a:gdLst/>
              <a:ahLst/>
              <a:cxnLst/>
              <a:rect l="l" t="t" r="r" b="b"/>
              <a:pathLst>
                <a:path w="553720" h="1520190">
                  <a:moveTo>
                    <a:pt x="553114" y="0"/>
                  </a:moveTo>
                  <a:lnTo>
                    <a:pt x="553114" y="1519946"/>
                  </a:lnTo>
                  <a:lnTo>
                    <a:pt x="0" y="1516659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4202" y="1480235"/>
              <a:ext cx="73212" cy="7303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28281" y="1748166"/>
              <a:ext cx="4655820" cy="2967355"/>
            </a:xfrm>
            <a:custGeom>
              <a:avLst/>
              <a:gdLst/>
              <a:ahLst/>
              <a:cxnLst/>
              <a:rect l="l" t="t" r="r" b="b"/>
              <a:pathLst>
                <a:path w="4655820" h="2967354">
                  <a:moveTo>
                    <a:pt x="4210660" y="2966861"/>
                  </a:moveTo>
                  <a:lnTo>
                    <a:pt x="445029" y="2966861"/>
                  </a:lnTo>
                  <a:lnTo>
                    <a:pt x="434104" y="2966726"/>
                  </a:lnTo>
                  <a:lnTo>
                    <a:pt x="390549" y="2963512"/>
                  </a:lnTo>
                  <a:lnTo>
                    <a:pt x="347519" y="2956045"/>
                  </a:lnTo>
                  <a:lnTo>
                    <a:pt x="305428" y="2944397"/>
                  </a:lnTo>
                  <a:lnTo>
                    <a:pt x="264682" y="2928678"/>
                  </a:lnTo>
                  <a:lnTo>
                    <a:pt x="225672" y="2909041"/>
                  </a:lnTo>
                  <a:lnTo>
                    <a:pt x="188775" y="2885675"/>
                  </a:lnTo>
                  <a:lnTo>
                    <a:pt x="154345" y="2858806"/>
                  </a:lnTo>
                  <a:lnTo>
                    <a:pt x="122715" y="2828693"/>
                  </a:lnTo>
                  <a:lnTo>
                    <a:pt x="94189" y="2795622"/>
                  </a:lnTo>
                  <a:lnTo>
                    <a:pt x="69043" y="2759914"/>
                  </a:lnTo>
                  <a:lnTo>
                    <a:pt x="47516" y="2721916"/>
                  </a:lnTo>
                  <a:lnTo>
                    <a:pt x="29819" y="2681991"/>
                  </a:lnTo>
                  <a:lnTo>
                    <a:pt x="16120" y="2640522"/>
                  </a:lnTo>
                  <a:lnTo>
                    <a:pt x="6551" y="2597911"/>
                  </a:lnTo>
                  <a:lnTo>
                    <a:pt x="1205" y="2554568"/>
                  </a:lnTo>
                  <a:lnTo>
                    <a:pt x="0" y="2521831"/>
                  </a:lnTo>
                  <a:lnTo>
                    <a:pt x="0" y="445029"/>
                  </a:lnTo>
                  <a:lnTo>
                    <a:pt x="2142" y="401408"/>
                  </a:lnTo>
                  <a:lnTo>
                    <a:pt x="8552" y="358207"/>
                  </a:lnTo>
                  <a:lnTo>
                    <a:pt x="19163" y="315843"/>
                  </a:lnTo>
                  <a:lnTo>
                    <a:pt x="33876" y="274722"/>
                  </a:lnTo>
                  <a:lnTo>
                    <a:pt x="52548" y="235242"/>
                  </a:lnTo>
                  <a:lnTo>
                    <a:pt x="75001" y="197780"/>
                  </a:lnTo>
                  <a:lnTo>
                    <a:pt x="101016" y="162700"/>
                  </a:lnTo>
                  <a:lnTo>
                    <a:pt x="130346" y="130343"/>
                  </a:lnTo>
                  <a:lnTo>
                    <a:pt x="162705" y="101016"/>
                  </a:lnTo>
                  <a:lnTo>
                    <a:pt x="197785" y="74998"/>
                  </a:lnTo>
                  <a:lnTo>
                    <a:pt x="235244" y="52546"/>
                  </a:lnTo>
                  <a:lnTo>
                    <a:pt x="274724" y="33874"/>
                  </a:lnTo>
                  <a:lnTo>
                    <a:pt x="315844" y="19162"/>
                  </a:lnTo>
                  <a:lnTo>
                    <a:pt x="358208" y="8551"/>
                  </a:lnTo>
                  <a:lnTo>
                    <a:pt x="401408" y="2144"/>
                  </a:lnTo>
                  <a:lnTo>
                    <a:pt x="445029" y="0"/>
                  </a:lnTo>
                  <a:lnTo>
                    <a:pt x="4210660" y="0"/>
                  </a:lnTo>
                  <a:lnTo>
                    <a:pt x="4254280" y="2144"/>
                  </a:lnTo>
                  <a:lnTo>
                    <a:pt x="4297481" y="8551"/>
                  </a:lnTo>
                  <a:lnTo>
                    <a:pt x="4339845" y="19162"/>
                  </a:lnTo>
                  <a:lnTo>
                    <a:pt x="4380965" y="33874"/>
                  </a:lnTo>
                  <a:lnTo>
                    <a:pt x="4420446" y="52546"/>
                  </a:lnTo>
                  <a:lnTo>
                    <a:pt x="4457905" y="74998"/>
                  </a:lnTo>
                  <a:lnTo>
                    <a:pt x="4492983" y="101016"/>
                  </a:lnTo>
                  <a:lnTo>
                    <a:pt x="4525343" y="130343"/>
                  </a:lnTo>
                  <a:lnTo>
                    <a:pt x="4554673" y="162700"/>
                  </a:lnTo>
                  <a:lnTo>
                    <a:pt x="4580689" y="197780"/>
                  </a:lnTo>
                  <a:lnTo>
                    <a:pt x="4603141" y="235242"/>
                  </a:lnTo>
                  <a:lnTo>
                    <a:pt x="4621814" y="274722"/>
                  </a:lnTo>
                  <a:lnTo>
                    <a:pt x="4636527" y="315843"/>
                  </a:lnTo>
                  <a:lnTo>
                    <a:pt x="4647138" y="358207"/>
                  </a:lnTo>
                  <a:lnTo>
                    <a:pt x="4653546" y="401408"/>
                  </a:lnTo>
                  <a:lnTo>
                    <a:pt x="4655689" y="445029"/>
                  </a:lnTo>
                  <a:lnTo>
                    <a:pt x="4655689" y="2521831"/>
                  </a:lnTo>
                  <a:lnTo>
                    <a:pt x="4653546" y="2565452"/>
                  </a:lnTo>
                  <a:lnTo>
                    <a:pt x="4647138" y="2608649"/>
                  </a:lnTo>
                  <a:lnTo>
                    <a:pt x="4636527" y="2651014"/>
                  </a:lnTo>
                  <a:lnTo>
                    <a:pt x="4621814" y="2692132"/>
                  </a:lnTo>
                  <a:lnTo>
                    <a:pt x="4603141" y="2731616"/>
                  </a:lnTo>
                  <a:lnTo>
                    <a:pt x="4580689" y="2769071"/>
                  </a:lnTo>
                  <a:lnTo>
                    <a:pt x="4554673" y="2804152"/>
                  </a:lnTo>
                  <a:lnTo>
                    <a:pt x="4525343" y="2836512"/>
                  </a:lnTo>
                  <a:lnTo>
                    <a:pt x="4492983" y="2865839"/>
                  </a:lnTo>
                  <a:lnTo>
                    <a:pt x="4457905" y="2891856"/>
                  </a:lnTo>
                  <a:lnTo>
                    <a:pt x="4420445" y="2914310"/>
                  </a:lnTo>
                  <a:lnTo>
                    <a:pt x="4380965" y="2932982"/>
                  </a:lnTo>
                  <a:lnTo>
                    <a:pt x="4339845" y="2947696"/>
                  </a:lnTo>
                  <a:lnTo>
                    <a:pt x="4297481" y="2958307"/>
                  </a:lnTo>
                  <a:lnTo>
                    <a:pt x="4254280" y="2964719"/>
                  </a:lnTo>
                  <a:lnTo>
                    <a:pt x="4210660" y="296686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8281" y="1748166"/>
              <a:ext cx="4655820" cy="2967355"/>
            </a:xfrm>
            <a:custGeom>
              <a:avLst/>
              <a:gdLst/>
              <a:ahLst/>
              <a:cxnLst/>
              <a:rect l="l" t="t" r="r" b="b"/>
              <a:pathLst>
                <a:path w="4655820" h="2967354">
                  <a:moveTo>
                    <a:pt x="445029" y="0"/>
                  </a:moveTo>
                  <a:lnTo>
                    <a:pt x="4210660" y="0"/>
                  </a:lnTo>
                  <a:lnTo>
                    <a:pt x="4221585" y="134"/>
                  </a:lnTo>
                  <a:lnTo>
                    <a:pt x="4265139" y="3348"/>
                  </a:lnTo>
                  <a:lnTo>
                    <a:pt x="4308170" y="10814"/>
                  </a:lnTo>
                  <a:lnTo>
                    <a:pt x="4350261" y="22462"/>
                  </a:lnTo>
                  <a:lnTo>
                    <a:pt x="4391007" y="38178"/>
                  </a:lnTo>
                  <a:lnTo>
                    <a:pt x="4430017" y="57814"/>
                  </a:lnTo>
                  <a:lnTo>
                    <a:pt x="4466914" y="81179"/>
                  </a:lnTo>
                  <a:lnTo>
                    <a:pt x="4501343" y="108050"/>
                  </a:lnTo>
                  <a:lnTo>
                    <a:pt x="4532974" y="138162"/>
                  </a:lnTo>
                  <a:lnTo>
                    <a:pt x="4561500" y="171231"/>
                  </a:lnTo>
                  <a:lnTo>
                    <a:pt x="4586647" y="206939"/>
                  </a:lnTo>
                  <a:lnTo>
                    <a:pt x="4608173" y="244939"/>
                  </a:lnTo>
                  <a:lnTo>
                    <a:pt x="4625871" y="284867"/>
                  </a:lnTo>
                  <a:lnTo>
                    <a:pt x="4639570" y="326338"/>
                  </a:lnTo>
                  <a:lnTo>
                    <a:pt x="4649138" y="368949"/>
                  </a:lnTo>
                  <a:lnTo>
                    <a:pt x="4654484" y="412295"/>
                  </a:lnTo>
                  <a:lnTo>
                    <a:pt x="4655689" y="445029"/>
                  </a:lnTo>
                  <a:lnTo>
                    <a:pt x="4655689" y="2521831"/>
                  </a:lnTo>
                  <a:lnTo>
                    <a:pt x="4653546" y="2565452"/>
                  </a:lnTo>
                  <a:lnTo>
                    <a:pt x="4647138" y="2608649"/>
                  </a:lnTo>
                  <a:lnTo>
                    <a:pt x="4636527" y="2651014"/>
                  </a:lnTo>
                  <a:lnTo>
                    <a:pt x="4621814" y="2692132"/>
                  </a:lnTo>
                  <a:lnTo>
                    <a:pt x="4603141" y="2731616"/>
                  </a:lnTo>
                  <a:lnTo>
                    <a:pt x="4580689" y="2769071"/>
                  </a:lnTo>
                  <a:lnTo>
                    <a:pt x="4554673" y="2804152"/>
                  </a:lnTo>
                  <a:lnTo>
                    <a:pt x="4525343" y="2836512"/>
                  </a:lnTo>
                  <a:lnTo>
                    <a:pt x="4492983" y="2865839"/>
                  </a:lnTo>
                  <a:lnTo>
                    <a:pt x="4457905" y="2891856"/>
                  </a:lnTo>
                  <a:lnTo>
                    <a:pt x="4420445" y="2914310"/>
                  </a:lnTo>
                  <a:lnTo>
                    <a:pt x="4380965" y="2932982"/>
                  </a:lnTo>
                  <a:lnTo>
                    <a:pt x="4339845" y="2947696"/>
                  </a:lnTo>
                  <a:lnTo>
                    <a:pt x="4297481" y="2958307"/>
                  </a:lnTo>
                  <a:lnTo>
                    <a:pt x="4254280" y="2964719"/>
                  </a:lnTo>
                  <a:lnTo>
                    <a:pt x="4210660" y="2966861"/>
                  </a:lnTo>
                  <a:lnTo>
                    <a:pt x="445029" y="2966861"/>
                  </a:lnTo>
                  <a:lnTo>
                    <a:pt x="401408" y="2964716"/>
                  </a:lnTo>
                  <a:lnTo>
                    <a:pt x="358208" y="2958307"/>
                  </a:lnTo>
                  <a:lnTo>
                    <a:pt x="315844" y="2947696"/>
                  </a:lnTo>
                  <a:lnTo>
                    <a:pt x="274724" y="2932982"/>
                  </a:lnTo>
                  <a:lnTo>
                    <a:pt x="235244" y="2914310"/>
                  </a:lnTo>
                  <a:lnTo>
                    <a:pt x="197785" y="2891856"/>
                  </a:lnTo>
                  <a:lnTo>
                    <a:pt x="162705" y="2865839"/>
                  </a:lnTo>
                  <a:lnTo>
                    <a:pt x="130346" y="2836512"/>
                  </a:lnTo>
                  <a:lnTo>
                    <a:pt x="101016" y="2804152"/>
                  </a:lnTo>
                  <a:lnTo>
                    <a:pt x="75001" y="2769071"/>
                  </a:lnTo>
                  <a:lnTo>
                    <a:pt x="52548" y="2731613"/>
                  </a:lnTo>
                  <a:lnTo>
                    <a:pt x="33876" y="2692134"/>
                  </a:lnTo>
                  <a:lnTo>
                    <a:pt x="19163" y="2651017"/>
                  </a:lnTo>
                  <a:lnTo>
                    <a:pt x="8552" y="2608651"/>
                  </a:lnTo>
                  <a:lnTo>
                    <a:pt x="2142" y="2565452"/>
                  </a:lnTo>
                  <a:lnTo>
                    <a:pt x="0" y="2521831"/>
                  </a:lnTo>
                  <a:lnTo>
                    <a:pt x="0" y="445029"/>
                  </a:lnTo>
                  <a:lnTo>
                    <a:pt x="2142" y="401408"/>
                  </a:lnTo>
                  <a:lnTo>
                    <a:pt x="8552" y="358207"/>
                  </a:lnTo>
                  <a:lnTo>
                    <a:pt x="19163" y="315843"/>
                  </a:lnTo>
                  <a:lnTo>
                    <a:pt x="33876" y="274722"/>
                  </a:lnTo>
                  <a:lnTo>
                    <a:pt x="52548" y="235242"/>
                  </a:lnTo>
                  <a:lnTo>
                    <a:pt x="75001" y="197780"/>
                  </a:lnTo>
                  <a:lnTo>
                    <a:pt x="101016" y="162700"/>
                  </a:lnTo>
                  <a:lnTo>
                    <a:pt x="130346" y="130343"/>
                  </a:lnTo>
                  <a:lnTo>
                    <a:pt x="162705" y="101016"/>
                  </a:lnTo>
                  <a:lnTo>
                    <a:pt x="197785" y="74998"/>
                  </a:lnTo>
                  <a:lnTo>
                    <a:pt x="235244" y="52546"/>
                  </a:lnTo>
                  <a:lnTo>
                    <a:pt x="274724" y="33874"/>
                  </a:lnTo>
                  <a:lnTo>
                    <a:pt x="315844" y="19162"/>
                  </a:lnTo>
                  <a:lnTo>
                    <a:pt x="358208" y="8551"/>
                  </a:lnTo>
                  <a:lnTo>
                    <a:pt x="401408" y="2144"/>
                  </a:lnTo>
                  <a:lnTo>
                    <a:pt x="44502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03854" y="3254419"/>
            <a:ext cx="1551940" cy="913130"/>
          </a:xfrm>
          <a:prstGeom prst="rect">
            <a:avLst/>
          </a:prstGeom>
          <a:solidFill>
            <a:srgbClr val="FFFFFF"/>
          </a:solidFill>
          <a:ln w="9128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endParaRPr sz="1300">
              <a:latin typeface="Times New Roman"/>
              <a:cs typeface="Times New Roman"/>
            </a:endParaRPr>
          </a:p>
          <a:p>
            <a:pPr marL="387350" marR="389890" indent="159385">
              <a:lnSpc>
                <a:spcPct val="101400"/>
              </a:lnSpc>
            </a:pPr>
            <a:r>
              <a:rPr sz="1300" spc="-10" dirty="0">
                <a:latin typeface="Arial"/>
                <a:cs typeface="Arial"/>
              </a:rPr>
              <a:t>image explicative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6502" y="2067674"/>
            <a:ext cx="1551940" cy="1186815"/>
          </a:xfrm>
          <a:prstGeom prst="rect">
            <a:avLst/>
          </a:prstGeom>
          <a:solidFill>
            <a:srgbClr val="FFFFFF"/>
          </a:solidFill>
          <a:ln w="9128">
            <a:solidFill>
              <a:srgbClr val="000000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0"/>
              </a:spcBef>
            </a:pPr>
            <a:endParaRPr sz="1300">
              <a:latin typeface="Times New Roman"/>
              <a:cs typeface="Times New Roman"/>
            </a:endParaRPr>
          </a:p>
          <a:p>
            <a:pPr marL="295910" marR="480059" indent="159385">
              <a:lnSpc>
                <a:spcPct val="101400"/>
              </a:lnSpc>
            </a:pPr>
            <a:r>
              <a:rPr sz="1300" spc="-10" dirty="0">
                <a:latin typeface="Arial"/>
                <a:cs typeface="Arial"/>
              </a:rPr>
              <a:t>image explicative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7942" y="1986507"/>
            <a:ext cx="112204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tutoriel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jeu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7574" y="2388175"/>
            <a:ext cx="2102485" cy="67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Lorem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ipsum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dolor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sit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amet,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consectetur </a:t>
            </a:r>
            <a:r>
              <a:rPr sz="850" dirty="0">
                <a:latin typeface="Arial"/>
                <a:cs typeface="Arial"/>
              </a:rPr>
              <a:t>adipiscing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elit.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Sed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non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risus.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Suspendisse </a:t>
            </a:r>
            <a:r>
              <a:rPr sz="850" dirty="0">
                <a:latin typeface="Arial"/>
                <a:cs typeface="Arial"/>
              </a:rPr>
              <a:t>lectus tortor,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dignissim sit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amet,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adipiscing </a:t>
            </a:r>
            <a:r>
              <a:rPr sz="850" dirty="0">
                <a:latin typeface="Arial"/>
                <a:cs typeface="Arial"/>
              </a:rPr>
              <a:t>nec,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ultricies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sed,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dolor.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Cras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elementum </a:t>
            </a:r>
            <a:r>
              <a:rPr sz="850" dirty="0">
                <a:latin typeface="Arial"/>
                <a:cs typeface="Arial"/>
              </a:rPr>
              <a:t>ultrices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diam.xt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7495" y="3501889"/>
            <a:ext cx="2102485" cy="677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850" dirty="0">
                <a:latin typeface="Arial"/>
                <a:cs typeface="Arial"/>
              </a:rPr>
              <a:t>Lorem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ipsum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dolor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sit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amet,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consectetur </a:t>
            </a:r>
            <a:r>
              <a:rPr sz="850" dirty="0">
                <a:latin typeface="Arial"/>
                <a:cs typeface="Arial"/>
              </a:rPr>
              <a:t>adipiscing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elit.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Sed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non</a:t>
            </a:r>
            <a:r>
              <a:rPr sz="850" spc="1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risus.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Suspendisse </a:t>
            </a:r>
            <a:r>
              <a:rPr sz="850" dirty="0">
                <a:latin typeface="Arial"/>
                <a:cs typeface="Arial"/>
              </a:rPr>
              <a:t>lectus tortor,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dignissim sit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amet,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adipiscing </a:t>
            </a:r>
            <a:r>
              <a:rPr sz="850" dirty="0">
                <a:latin typeface="Arial"/>
                <a:cs typeface="Arial"/>
              </a:rPr>
              <a:t>nec,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ultricies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sed,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dolor.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Cras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elementum </a:t>
            </a:r>
            <a:r>
              <a:rPr sz="850" dirty="0">
                <a:latin typeface="Arial"/>
                <a:cs typeface="Arial"/>
              </a:rPr>
              <a:t>ultrices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diam.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8340" y="799763"/>
            <a:ext cx="6464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39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2806" y="891051"/>
            <a:ext cx="9061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63390" y="4253825"/>
            <a:ext cx="876935" cy="375285"/>
            <a:chOff x="5463390" y="4253825"/>
            <a:chExt cx="876935" cy="375285"/>
          </a:xfrm>
        </p:grpSpPr>
        <p:sp>
          <p:nvSpPr>
            <p:cNvPr id="26" name="object 26"/>
            <p:cNvSpPr/>
            <p:nvPr/>
          </p:nvSpPr>
          <p:spPr>
            <a:xfrm>
              <a:off x="5468153" y="4258587"/>
              <a:ext cx="867410" cy="365760"/>
            </a:xfrm>
            <a:custGeom>
              <a:avLst/>
              <a:gdLst/>
              <a:ahLst/>
              <a:cxnLst/>
              <a:rect l="l" t="t" r="r" b="b"/>
              <a:pathLst>
                <a:path w="867410" h="365760">
                  <a:moveTo>
                    <a:pt x="816059" y="365150"/>
                  </a:moveTo>
                  <a:lnTo>
                    <a:pt x="51176" y="365150"/>
                  </a:lnTo>
                  <a:lnTo>
                    <a:pt x="47614" y="364799"/>
                  </a:lnTo>
                  <a:lnTo>
                    <a:pt x="13499" y="346564"/>
                  </a:lnTo>
                  <a:lnTo>
                    <a:pt x="0" y="313974"/>
                  </a:lnTo>
                  <a:lnTo>
                    <a:pt x="0" y="51173"/>
                  </a:lnTo>
                  <a:lnTo>
                    <a:pt x="18585" y="13496"/>
                  </a:lnTo>
                  <a:lnTo>
                    <a:pt x="51176" y="0"/>
                  </a:lnTo>
                  <a:lnTo>
                    <a:pt x="54772" y="0"/>
                  </a:lnTo>
                  <a:lnTo>
                    <a:pt x="816059" y="0"/>
                  </a:lnTo>
                  <a:lnTo>
                    <a:pt x="853736" y="18582"/>
                  </a:lnTo>
                  <a:lnTo>
                    <a:pt x="867236" y="51173"/>
                  </a:lnTo>
                  <a:lnTo>
                    <a:pt x="867236" y="313974"/>
                  </a:lnTo>
                  <a:lnTo>
                    <a:pt x="848650" y="351650"/>
                  </a:lnTo>
                  <a:lnTo>
                    <a:pt x="819621" y="364799"/>
                  </a:lnTo>
                  <a:lnTo>
                    <a:pt x="816059" y="365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68152" y="4258587"/>
              <a:ext cx="867410" cy="365760"/>
            </a:xfrm>
            <a:custGeom>
              <a:avLst/>
              <a:gdLst/>
              <a:ahLst/>
              <a:cxnLst/>
              <a:rect l="l" t="t" r="r" b="b"/>
              <a:pathLst>
                <a:path w="867410" h="365760">
                  <a:moveTo>
                    <a:pt x="54772" y="0"/>
                  </a:moveTo>
                  <a:lnTo>
                    <a:pt x="812463" y="0"/>
                  </a:lnTo>
                  <a:lnTo>
                    <a:pt x="816060" y="0"/>
                  </a:lnTo>
                  <a:lnTo>
                    <a:pt x="819622" y="349"/>
                  </a:lnTo>
                  <a:lnTo>
                    <a:pt x="823149" y="1051"/>
                  </a:lnTo>
                  <a:lnTo>
                    <a:pt x="826676" y="1753"/>
                  </a:lnTo>
                  <a:lnTo>
                    <a:pt x="830101" y="2792"/>
                  </a:lnTo>
                  <a:lnTo>
                    <a:pt x="851193" y="16040"/>
                  </a:lnTo>
                  <a:lnTo>
                    <a:pt x="853736" y="18582"/>
                  </a:lnTo>
                  <a:lnTo>
                    <a:pt x="863067" y="33809"/>
                  </a:lnTo>
                  <a:lnTo>
                    <a:pt x="864443" y="37132"/>
                  </a:lnTo>
                  <a:lnTo>
                    <a:pt x="865482" y="40558"/>
                  </a:lnTo>
                  <a:lnTo>
                    <a:pt x="866184" y="44083"/>
                  </a:lnTo>
                  <a:lnTo>
                    <a:pt x="866885" y="47612"/>
                  </a:lnTo>
                  <a:lnTo>
                    <a:pt x="867236" y="51173"/>
                  </a:lnTo>
                  <a:lnTo>
                    <a:pt x="867236" y="54772"/>
                  </a:lnTo>
                  <a:lnTo>
                    <a:pt x="867236" y="310379"/>
                  </a:lnTo>
                  <a:lnTo>
                    <a:pt x="853736" y="346564"/>
                  </a:lnTo>
                  <a:lnTo>
                    <a:pt x="851193" y="349107"/>
                  </a:lnTo>
                  <a:lnTo>
                    <a:pt x="848650" y="351650"/>
                  </a:lnTo>
                  <a:lnTo>
                    <a:pt x="845884" y="353921"/>
                  </a:lnTo>
                  <a:lnTo>
                    <a:pt x="842893" y="355918"/>
                  </a:lnTo>
                  <a:lnTo>
                    <a:pt x="839903" y="357917"/>
                  </a:lnTo>
                  <a:lnTo>
                    <a:pt x="823149" y="364097"/>
                  </a:lnTo>
                  <a:lnTo>
                    <a:pt x="819622" y="364799"/>
                  </a:lnTo>
                  <a:lnTo>
                    <a:pt x="816060" y="365150"/>
                  </a:lnTo>
                  <a:lnTo>
                    <a:pt x="812463" y="365152"/>
                  </a:lnTo>
                  <a:lnTo>
                    <a:pt x="54772" y="365152"/>
                  </a:lnTo>
                  <a:lnTo>
                    <a:pt x="33812" y="360977"/>
                  </a:lnTo>
                  <a:lnTo>
                    <a:pt x="30490" y="359602"/>
                  </a:lnTo>
                  <a:lnTo>
                    <a:pt x="27334" y="357915"/>
                  </a:lnTo>
                  <a:lnTo>
                    <a:pt x="24343" y="355918"/>
                  </a:lnTo>
                  <a:lnTo>
                    <a:pt x="21353" y="353921"/>
                  </a:lnTo>
                  <a:lnTo>
                    <a:pt x="18586" y="351650"/>
                  </a:lnTo>
                  <a:lnTo>
                    <a:pt x="16042" y="349107"/>
                  </a:lnTo>
                  <a:lnTo>
                    <a:pt x="13499" y="346564"/>
                  </a:lnTo>
                  <a:lnTo>
                    <a:pt x="0" y="310379"/>
                  </a:lnTo>
                  <a:lnTo>
                    <a:pt x="0" y="54772"/>
                  </a:lnTo>
                  <a:lnTo>
                    <a:pt x="13499" y="18582"/>
                  </a:lnTo>
                  <a:lnTo>
                    <a:pt x="16042" y="16040"/>
                  </a:lnTo>
                  <a:lnTo>
                    <a:pt x="18586" y="13496"/>
                  </a:lnTo>
                  <a:lnTo>
                    <a:pt x="51176" y="0"/>
                  </a:lnTo>
                  <a:lnTo>
                    <a:pt x="54772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90080" y="4350868"/>
            <a:ext cx="214629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5" dirty="0">
                <a:latin typeface="Arial"/>
                <a:cs typeface="Arial"/>
              </a:rPr>
              <a:t>OK!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93550" y="452869"/>
            <a:ext cx="47104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de tutoriel après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inscription (aussi accessible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par le bouton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spc="-10" dirty="0">
                <a:latin typeface="Arial"/>
                <a:cs typeface="Arial"/>
              </a:rPr>
              <a:t>tutoriel)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90970" y="891051"/>
            <a:ext cx="4914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46445" y="4299469"/>
            <a:ext cx="1105535" cy="557530"/>
            <a:chOff x="9046445" y="4299469"/>
            <a:chExt cx="1105535" cy="557530"/>
          </a:xfrm>
        </p:grpSpPr>
        <p:sp>
          <p:nvSpPr>
            <p:cNvPr id="32" name="object 32"/>
            <p:cNvSpPr/>
            <p:nvPr/>
          </p:nvSpPr>
          <p:spPr>
            <a:xfrm>
              <a:off x="9051208" y="4304231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8691" y="547726"/>
                  </a:moveTo>
                  <a:lnTo>
                    <a:pt x="76764" y="547726"/>
                  </a:lnTo>
                  <a:lnTo>
                    <a:pt x="71421" y="547199"/>
                  </a:lnTo>
                  <a:lnTo>
                    <a:pt x="32028" y="530880"/>
                  </a:lnTo>
                  <a:lnTo>
                    <a:pt x="4189" y="492021"/>
                  </a:lnTo>
                  <a:lnTo>
                    <a:pt x="0" y="470962"/>
                  </a:lnTo>
                  <a:lnTo>
                    <a:pt x="0" y="76763"/>
                  </a:lnTo>
                  <a:lnTo>
                    <a:pt x="16843" y="32024"/>
                  </a:lnTo>
                  <a:lnTo>
                    <a:pt x="55702" y="4187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1018691" y="0"/>
                  </a:lnTo>
                  <a:lnTo>
                    <a:pt x="1063427" y="16842"/>
                  </a:lnTo>
                  <a:lnTo>
                    <a:pt x="1091266" y="55700"/>
                  </a:lnTo>
                  <a:lnTo>
                    <a:pt x="1095456" y="76763"/>
                  </a:lnTo>
                  <a:lnTo>
                    <a:pt x="1095456" y="470962"/>
                  </a:lnTo>
                  <a:lnTo>
                    <a:pt x="1078612" y="515695"/>
                  </a:lnTo>
                  <a:lnTo>
                    <a:pt x="1039754" y="543536"/>
                  </a:lnTo>
                  <a:lnTo>
                    <a:pt x="1024034" y="547199"/>
                  </a:lnTo>
                  <a:lnTo>
                    <a:pt x="1018691" y="547726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51207" y="4304231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82159" y="0"/>
                  </a:moveTo>
                  <a:lnTo>
                    <a:pt x="1013297" y="0"/>
                  </a:lnTo>
                  <a:lnTo>
                    <a:pt x="1018691" y="0"/>
                  </a:lnTo>
                  <a:lnTo>
                    <a:pt x="1024034" y="525"/>
                  </a:lnTo>
                  <a:lnTo>
                    <a:pt x="1029325" y="1580"/>
                  </a:lnTo>
                  <a:lnTo>
                    <a:pt x="1034616" y="2631"/>
                  </a:lnTo>
                  <a:lnTo>
                    <a:pt x="1039754" y="4190"/>
                  </a:lnTo>
                  <a:lnTo>
                    <a:pt x="1044738" y="6254"/>
                  </a:lnTo>
                  <a:lnTo>
                    <a:pt x="1049722" y="8315"/>
                  </a:lnTo>
                  <a:lnTo>
                    <a:pt x="1054456" y="10846"/>
                  </a:lnTo>
                  <a:lnTo>
                    <a:pt x="1058942" y="13844"/>
                  </a:lnTo>
                  <a:lnTo>
                    <a:pt x="1063427" y="16842"/>
                  </a:lnTo>
                  <a:lnTo>
                    <a:pt x="1067577" y="20247"/>
                  </a:lnTo>
                  <a:lnTo>
                    <a:pt x="1089202" y="50716"/>
                  </a:lnTo>
                  <a:lnTo>
                    <a:pt x="1091266" y="55700"/>
                  </a:lnTo>
                  <a:lnTo>
                    <a:pt x="1092825" y="60837"/>
                  </a:lnTo>
                  <a:lnTo>
                    <a:pt x="1093877" y="66128"/>
                  </a:lnTo>
                  <a:lnTo>
                    <a:pt x="1094930" y="71419"/>
                  </a:lnTo>
                  <a:lnTo>
                    <a:pt x="1095456" y="76763"/>
                  </a:lnTo>
                  <a:lnTo>
                    <a:pt x="1095456" y="82159"/>
                  </a:lnTo>
                  <a:lnTo>
                    <a:pt x="1095456" y="465568"/>
                  </a:lnTo>
                  <a:lnTo>
                    <a:pt x="1095456" y="470962"/>
                  </a:lnTo>
                  <a:lnTo>
                    <a:pt x="1094930" y="476304"/>
                  </a:lnTo>
                  <a:lnTo>
                    <a:pt x="1093877" y="481593"/>
                  </a:lnTo>
                  <a:lnTo>
                    <a:pt x="1092825" y="486884"/>
                  </a:lnTo>
                  <a:lnTo>
                    <a:pt x="1091266" y="492021"/>
                  </a:lnTo>
                  <a:lnTo>
                    <a:pt x="1089202" y="497004"/>
                  </a:lnTo>
                  <a:lnTo>
                    <a:pt x="1087138" y="501988"/>
                  </a:lnTo>
                  <a:lnTo>
                    <a:pt x="1084607" y="506722"/>
                  </a:lnTo>
                  <a:lnTo>
                    <a:pt x="1081610" y="511208"/>
                  </a:lnTo>
                  <a:lnTo>
                    <a:pt x="1078613" y="515695"/>
                  </a:lnTo>
                  <a:lnTo>
                    <a:pt x="1058942" y="533878"/>
                  </a:lnTo>
                  <a:lnTo>
                    <a:pt x="1054456" y="536876"/>
                  </a:lnTo>
                  <a:lnTo>
                    <a:pt x="1029325" y="546146"/>
                  </a:lnTo>
                  <a:lnTo>
                    <a:pt x="1024034" y="547199"/>
                  </a:lnTo>
                  <a:lnTo>
                    <a:pt x="1018691" y="547726"/>
                  </a:lnTo>
                  <a:lnTo>
                    <a:pt x="1013297" y="547728"/>
                  </a:lnTo>
                  <a:lnTo>
                    <a:pt x="82159" y="547728"/>
                  </a:lnTo>
                  <a:lnTo>
                    <a:pt x="76764" y="547726"/>
                  </a:lnTo>
                  <a:lnTo>
                    <a:pt x="71421" y="547199"/>
                  </a:lnTo>
                  <a:lnTo>
                    <a:pt x="66130" y="546146"/>
                  </a:lnTo>
                  <a:lnTo>
                    <a:pt x="60840" y="545093"/>
                  </a:lnTo>
                  <a:lnTo>
                    <a:pt x="24063" y="523662"/>
                  </a:lnTo>
                  <a:lnTo>
                    <a:pt x="13846" y="511208"/>
                  </a:lnTo>
                  <a:lnTo>
                    <a:pt x="10849" y="506722"/>
                  </a:lnTo>
                  <a:lnTo>
                    <a:pt x="8318" y="501988"/>
                  </a:lnTo>
                  <a:lnTo>
                    <a:pt x="6254" y="497004"/>
                  </a:lnTo>
                  <a:lnTo>
                    <a:pt x="4189" y="492021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3"/>
                  </a:lnTo>
                  <a:lnTo>
                    <a:pt x="526" y="71419"/>
                  </a:lnTo>
                  <a:lnTo>
                    <a:pt x="1578" y="66128"/>
                  </a:lnTo>
                  <a:lnTo>
                    <a:pt x="2631" y="60835"/>
                  </a:lnTo>
                  <a:lnTo>
                    <a:pt x="4189" y="55697"/>
                  </a:lnTo>
                  <a:lnTo>
                    <a:pt x="6254" y="50714"/>
                  </a:lnTo>
                  <a:lnTo>
                    <a:pt x="8318" y="45730"/>
                  </a:lnTo>
                  <a:lnTo>
                    <a:pt x="36514" y="13842"/>
                  </a:lnTo>
                  <a:lnTo>
                    <a:pt x="40999" y="10845"/>
                  </a:lnTo>
                  <a:lnTo>
                    <a:pt x="45734" y="8315"/>
                  </a:lnTo>
                  <a:lnTo>
                    <a:pt x="50718" y="6251"/>
                  </a:lnTo>
                  <a:lnTo>
                    <a:pt x="55702" y="4187"/>
                  </a:lnTo>
                  <a:lnTo>
                    <a:pt x="60840" y="2630"/>
                  </a:lnTo>
                  <a:lnTo>
                    <a:pt x="66130" y="1578"/>
                  </a:lnTo>
                  <a:lnTo>
                    <a:pt x="71421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161318" y="4296095"/>
            <a:ext cx="86614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0"/>
              </a:spcBef>
            </a:pPr>
            <a:r>
              <a:rPr sz="850" dirty="0">
                <a:latin typeface="Arial"/>
                <a:cs typeface="Arial"/>
              </a:rPr>
              <a:t>si non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connecté, </a:t>
            </a:r>
            <a:r>
              <a:rPr sz="850" dirty="0">
                <a:latin typeface="Arial"/>
                <a:cs typeface="Arial"/>
              </a:rPr>
              <a:t>renvoie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à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la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-20" dirty="0">
                <a:latin typeface="Arial"/>
                <a:cs typeface="Arial"/>
              </a:rPr>
              <a:t>page </a:t>
            </a:r>
            <a:r>
              <a:rPr sz="850" dirty="0">
                <a:latin typeface="Arial"/>
                <a:cs typeface="Arial"/>
              </a:rPr>
              <a:t>d'accueil,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sinon</a:t>
            </a:r>
            <a:r>
              <a:rPr sz="850" spc="30" dirty="0">
                <a:latin typeface="Arial"/>
                <a:cs typeface="Arial"/>
              </a:rPr>
              <a:t> </a:t>
            </a:r>
            <a:r>
              <a:rPr sz="850" spc="-50" dirty="0">
                <a:latin typeface="Arial"/>
                <a:cs typeface="Arial"/>
              </a:rPr>
              <a:t>à</a:t>
            </a:r>
            <a:r>
              <a:rPr sz="850" dirty="0">
                <a:latin typeface="Arial"/>
                <a:cs typeface="Arial"/>
              </a:rPr>
              <a:t> la page de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jeu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54396" y="4436598"/>
            <a:ext cx="6884034" cy="3126740"/>
            <a:chOff x="2154396" y="4436598"/>
            <a:chExt cx="6884034" cy="3126740"/>
          </a:xfrm>
        </p:grpSpPr>
        <p:sp>
          <p:nvSpPr>
            <p:cNvPr id="36" name="object 36"/>
            <p:cNvSpPr/>
            <p:nvPr/>
          </p:nvSpPr>
          <p:spPr>
            <a:xfrm>
              <a:off x="6393539" y="4528252"/>
              <a:ext cx="2640330" cy="4445"/>
            </a:xfrm>
            <a:custGeom>
              <a:avLst/>
              <a:gdLst/>
              <a:ahLst/>
              <a:cxnLst/>
              <a:rect l="l" t="t" r="r" b="b"/>
              <a:pathLst>
                <a:path w="2640329" h="4445">
                  <a:moveTo>
                    <a:pt x="2640141" y="0"/>
                  </a:moveTo>
                  <a:lnTo>
                    <a:pt x="0" y="4107"/>
                  </a:lnTo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1048" y="4495845"/>
              <a:ext cx="73030" cy="7303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58961" y="4441163"/>
              <a:ext cx="3309620" cy="3117850"/>
            </a:xfrm>
            <a:custGeom>
              <a:avLst/>
              <a:gdLst/>
              <a:ahLst/>
              <a:cxnLst/>
              <a:rect l="l" t="t" r="r" b="b"/>
              <a:pathLst>
                <a:path w="3309620" h="3117850">
                  <a:moveTo>
                    <a:pt x="3309191" y="0"/>
                  </a:moveTo>
                  <a:lnTo>
                    <a:pt x="0" y="0"/>
                  </a:lnTo>
                  <a:lnTo>
                    <a:pt x="9108" y="3117484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830324" y="0"/>
            <a:ext cx="0" cy="7559040"/>
          </a:xfrm>
          <a:custGeom>
            <a:avLst/>
            <a:gdLst/>
            <a:ahLst/>
            <a:cxnLst/>
            <a:rect l="l" t="t" r="r" b="b"/>
            <a:pathLst>
              <a:path h="7559040">
                <a:moveTo>
                  <a:pt x="0" y="0"/>
                </a:moveTo>
                <a:lnTo>
                  <a:pt x="0" y="7558648"/>
                </a:lnTo>
              </a:path>
            </a:pathLst>
          </a:custGeom>
          <a:ln w="9128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7571" y="620562"/>
            <a:ext cx="6217285" cy="4300220"/>
            <a:chOff x="2747571" y="620562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752333" y="62532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2333" y="62532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2333" y="1264341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43622" y="67096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39" y="547726"/>
                  </a:moveTo>
                  <a:lnTo>
                    <a:pt x="76764" y="547726"/>
                  </a:lnTo>
                  <a:lnTo>
                    <a:pt x="71421" y="547197"/>
                  </a:lnTo>
                  <a:lnTo>
                    <a:pt x="32028" y="530880"/>
                  </a:lnTo>
                  <a:lnTo>
                    <a:pt x="4189" y="492023"/>
                  </a:lnTo>
                  <a:lnTo>
                    <a:pt x="0" y="470962"/>
                  </a:lnTo>
                  <a:lnTo>
                    <a:pt x="0" y="76763"/>
                  </a:lnTo>
                  <a:lnTo>
                    <a:pt x="16842" y="32026"/>
                  </a:lnTo>
                  <a:lnTo>
                    <a:pt x="55702" y="4187"/>
                  </a:lnTo>
                  <a:lnTo>
                    <a:pt x="76764" y="0"/>
                  </a:lnTo>
                  <a:lnTo>
                    <a:pt x="82158" y="0"/>
                  </a:lnTo>
                  <a:lnTo>
                    <a:pt x="653539" y="0"/>
                  </a:lnTo>
                  <a:lnTo>
                    <a:pt x="698276" y="16839"/>
                  </a:lnTo>
                  <a:lnTo>
                    <a:pt x="726114" y="55700"/>
                  </a:lnTo>
                  <a:lnTo>
                    <a:pt x="730303" y="76763"/>
                  </a:lnTo>
                  <a:lnTo>
                    <a:pt x="730303" y="470962"/>
                  </a:lnTo>
                  <a:lnTo>
                    <a:pt x="713460" y="515697"/>
                  </a:lnTo>
                  <a:lnTo>
                    <a:pt x="674602" y="543533"/>
                  </a:lnTo>
                  <a:lnTo>
                    <a:pt x="658881" y="547197"/>
                  </a:lnTo>
                  <a:lnTo>
                    <a:pt x="653539" y="5477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3621" y="67096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39" y="0"/>
                  </a:lnTo>
                  <a:lnTo>
                    <a:pt x="658882" y="525"/>
                  </a:lnTo>
                  <a:lnTo>
                    <a:pt x="693791" y="13842"/>
                  </a:lnTo>
                  <a:lnTo>
                    <a:pt x="698276" y="16839"/>
                  </a:lnTo>
                  <a:lnTo>
                    <a:pt x="702426" y="20245"/>
                  </a:lnTo>
                  <a:lnTo>
                    <a:pt x="706240" y="24063"/>
                  </a:lnTo>
                  <a:lnTo>
                    <a:pt x="710055" y="27876"/>
                  </a:lnTo>
                  <a:lnTo>
                    <a:pt x="713461" y="32026"/>
                  </a:lnTo>
                  <a:lnTo>
                    <a:pt x="716458" y="36513"/>
                  </a:lnTo>
                  <a:lnTo>
                    <a:pt x="719455" y="40999"/>
                  </a:lnTo>
                  <a:lnTo>
                    <a:pt x="721986" y="45733"/>
                  </a:lnTo>
                  <a:lnTo>
                    <a:pt x="724051" y="50716"/>
                  </a:lnTo>
                  <a:lnTo>
                    <a:pt x="726115" y="55700"/>
                  </a:lnTo>
                  <a:lnTo>
                    <a:pt x="727673" y="60837"/>
                  </a:lnTo>
                  <a:lnTo>
                    <a:pt x="728726" y="66128"/>
                  </a:lnTo>
                  <a:lnTo>
                    <a:pt x="729778" y="71421"/>
                  </a:lnTo>
                  <a:lnTo>
                    <a:pt x="730304" y="76763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30304" y="470962"/>
                  </a:lnTo>
                  <a:lnTo>
                    <a:pt x="729778" y="476304"/>
                  </a:lnTo>
                  <a:lnTo>
                    <a:pt x="728725" y="481595"/>
                  </a:lnTo>
                  <a:lnTo>
                    <a:pt x="727673" y="486886"/>
                  </a:lnTo>
                  <a:lnTo>
                    <a:pt x="726115" y="492023"/>
                  </a:lnTo>
                  <a:lnTo>
                    <a:pt x="724051" y="497006"/>
                  </a:lnTo>
                  <a:lnTo>
                    <a:pt x="721986" y="501990"/>
                  </a:lnTo>
                  <a:lnTo>
                    <a:pt x="693791" y="533878"/>
                  </a:lnTo>
                  <a:lnTo>
                    <a:pt x="653539" y="547726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50718" y="541467"/>
                  </a:lnTo>
                  <a:lnTo>
                    <a:pt x="45734" y="539403"/>
                  </a:lnTo>
                  <a:lnTo>
                    <a:pt x="40999" y="536874"/>
                  </a:lnTo>
                  <a:lnTo>
                    <a:pt x="36514" y="533877"/>
                  </a:lnTo>
                  <a:lnTo>
                    <a:pt x="32028" y="530880"/>
                  </a:lnTo>
                  <a:lnTo>
                    <a:pt x="6254" y="497006"/>
                  </a:lnTo>
                  <a:lnTo>
                    <a:pt x="4189" y="492023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6254" y="50716"/>
                  </a:lnTo>
                  <a:lnTo>
                    <a:pt x="8318" y="45733"/>
                  </a:lnTo>
                  <a:lnTo>
                    <a:pt x="24063" y="24063"/>
                  </a:lnTo>
                  <a:lnTo>
                    <a:pt x="27878" y="20245"/>
                  </a:lnTo>
                  <a:lnTo>
                    <a:pt x="32028" y="16839"/>
                  </a:lnTo>
                  <a:lnTo>
                    <a:pt x="36514" y="13842"/>
                  </a:lnTo>
                  <a:lnTo>
                    <a:pt x="40999" y="10845"/>
                  </a:lnTo>
                  <a:lnTo>
                    <a:pt x="66131" y="1578"/>
                  </a:lnTo>
                  <a:lnTo>
                    <a:pt x="71422" y="525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9299" y="845406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5562" y="-4761"/>
            <a:ext cx="7139305" cy="5473700"/>
            <a:chOff x="1825562" y="-4761"/>
            <a:chExt cx="7139305" cy="5473700"/>
          </a:xfrm>
        </p:grpSpPr>
        <p:sp>
          <p:nvSpPr>
            <p:cNvPr id="10" name="object 10"/>
            <p:cNvSpPr/>
            <p:nvPr/>
          </p:nvSpPr>
          <p:spPr>
            <a:xfrm>
              <a:off x="2752333" y="4915862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2333" y="4915862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0324" y="0"/>
              <a:ext cx="876300" cy="1545590"/>
            </a:xfrm>
            <a:custGeom>
              <a:avLst/>
              <a:gdLst/>
              <a:ahLst/>
              <a:cxnLst/>
              <a:rect l="l" t="t" r="r" b="b"/>
              <a:pathLst>
                <a:path w="876300" h="1545590">
                  <a:moveTo>
                    <a:pt x="0" y="0"/>
                  </a:moveTo>
                  <a:lnTo>
                    <a:pt x="0" y="1538205"/>
                  </a:lnTo>
                  <a:lnTo>
                    <a:pt x="876273" y="1545051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784" y="1508445"/>
              <a:ext cx="73304" cy="730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97602" y="2633661"/>
              <a:ext cx="1597660" cy="913130"/>
            </a:xfrm>
            <a:custGeom>
              <a:avLst/>
              <a:gdLst/>
              <a:ahLst/>
              <a:cxnLst/>
              <a:rect l="l" t="t" r="r" b="b"/>
              <a:pathLst>
                <a:path w="1597660" h="913129">
                  <a:moveTo>
                    <a:pt x="41079" y="0"/>
                  </a:moveTo>
                  <a:lnTo>
                    <a:pt x="1556460" y="0"/>
                  </a:lnTo>
                  <a:lnTo>
                    <a:pt x="1561908" y="0"/>
                  </a:lnTo>
                  <a:lnTo>
                    <a:pt x="1567149" y="1040"/>
                  </a:lnTo>
                  <a:lnTo>
                    <a:pt x="1572181" y="3122"/>
                  </a:lnTo>
                  <a:lnTo>
                    <a:pt x="1577214" y="5206"/>
                  </a:lnTo>
                  <a:lnTo>
                    <a:pt x="1581657" y="8177"/>
                  </a:lnTo>
                  <a:lnTo>
                    <a:pt x="1585508" y="12030"/>
                  </a:lnTo>
                  <a:lnTo>
                    <a:pt x="1589361" y="15881"/>
                  </a:lnTo>
                  <a:lnTo>
                    <a:pt x="1592329" y="20323"/>
                  </a:lnTo>
                  <a:lnTo>
                    <a:pt x="1594413" y="25356"/>
                  </a:lnTo>
                  <a:lnTo>
                    <a:pt x="1596498" y="30388"/>
                  </a:lnTo>
                  <a:lnTo>
                    <a:pt x="1597540" y="35630"/>
                  </a:lnTo>
                  <a:lnTo>
                    <a:pt x="1597540" y="41079"/>
                  </a:lnTo>
                  <a:lnTo>
                    <a:pt x="1597540" y="232784"/>
                  </a:lnTo>
                  <a:lnTo>
                    <a:pt x="1597540" y="238228"/>
                  </a:lnTo>
                  <a:lnTo>
                    <a:pt x="1596498" y="243468"/>
                  </a:lnTo>
                  <a:lnTo>
                    <a:pt x="1594414" y="248498"/>
                  </a:lnTo>
                  <a:lnTo>
                    <a:pt x="1592329" y="253533"/>
                  </a:lnTo>
                  <a:lnTo>
                    <a:pt x="1572181" y="270734"/>
                  </a:lnTo>
                  <a:lnTo>
                    <a:pt x="1567149" y="272818"/>
                  </a:lnTo>
                  <a:lnTo>
                    <a:pt x="1561908" y="273862"/>
                  </a:lnTo>
                  <a:lnTo>
                    <a:pt x="1556460" y="273864"/>
                  </a:lnTo>
                  <a:lnTo>
                    <a:pt x="41079" y="273864"/>
                  </a:lnTo>
                  <a:lnTo>
                    <a:pt x="35632" y="273862"/>
                  </a:lnTo>
                  <a:lnTo>
                    <a:pt x="30392" y="272818"/>
                  </a:lnTo>
                  <a:lnTo>
                    <a:pt x="25359" y="270732"/>
                  </a:lnTo>
                  <a:lnTo>
                    <a:pt x="20327" y="268648"/>
                  </a:lnTo>
                  <a:lnTo>
                    <a:pt x="0" y="232784"/>
                  </a:lnTo>
                  <a:lnTo>
                    <a:pt x="0" y="41079"/>
                  </a:lnTo>
                  <a:lnTo>
                    <a:pt x="0" y="35630"/>
                  </a:lnTo>
                  <a:lnTo>
                    <a:pt x="1043" y="30388"/>
                  </a:lnTo>
                  <a:lnTo>
                    <a:pt x="3127" y="25356"/>
                  </a:lnTo>
                  <a:lnTo>
                    <a:pt x="5212" y="20323"/>
                  </a:lnTo>
                  <a:lnTo>
                    <a:pt x="8180" y="15881"/>
                  </a:lnTo>
                  <a:lnTo>
                    <a:pt x="12032" y="12030"/>
                  </a:lnTo>
                  <a:lnTo>
                    <a:pt x="15885" y="8177"/>
                  </a:lnTo>
                  <a:lnTo>
                    <a:pt x="20327" y="5206"/>
                  </a:lnTo>
                  <a:lnTo>
                    <a:pt x="25359" y="3122"/>
                  </a:lnTo>
                  <a:lnTo>
                    <a:pt x="30392" y="1040"/>
                  </a:lnTo>
                  <a:lnTo>
                    <a:pt x="35632" y="0"/>
                  </a:lnTo>
                  <a:lnTo>
                    <a:pt x="41079" y="0"/>
                  </a:lnTo>
                  <a:close/>
                </a:path>
                <a:path w="1597660" h="913129">
                  <a:moveTo>
                    <a:pt x="41079" y="639016"/>
                  </a:moveTo>
                  <a:lnTo>
                    <a:pt x="1556460" y="639016"/>
                  </a:lnTo>
                  <a:lnTo>
                    <a:pt x="1561908" y="639016"/>
                  </a:lnTo>
                  <a:lnTo>
                    <a:pt x="1567149" y="640056"/>
                  </a:lnTo>
                  <a:lnTo>
                    <a:pt x="1572181" y="642141"/>
                  </a:lnTo>
                  <a:lnTo>
                    <a:pt x="1577214" y="644225"/>
                  </a:lnTo>
                  <a:lnTo>
                    <a:pt x="1581657" y="647193"/>
                  </a:lnTo>
                  <a:lnTo>
                    <a:pt x="1585508" y="651047"/>
                  </a:lnTo>
                  <a:lnTo>
                    <a:pt x="1589361" y="654895"/>
                  </a:lnTo>
                  <a:lnTo>
                    <a:pt x="1592329" y="659337"/>
                  </a:lnTo>
                  <a:lnTo>
                    <a:pt x="1594413" y="664372"/>
                  </a:lnTo>
                  <a:lnTo>
                    <a:pt x="1596498" y="669405"/>
                  </a:lnTo>
                  <a:lnTo>
                    <a:pt x="1597540" y="674646"/>
                  </a:lnTo>
                  <a:lnTo>
                    <a:pt x="1597540" y="680095"/>
                  </a:lnTo>
                  <a:lnTo>
                    <a:pt x="1597540" y="871800"/>
                  </a:lnTo>
                  <a:lnTo>
                    <a:pt x="1597540" y="877245"/>
                  </a:lnTo>
                  <a:lnTo>
                    <a:pt x="1596498" y="882485"/>
                  </a:lnTo>
                  <a:lnTo>
                    <a:pt x="1567149" y="911835"/>
                  </a:lnTo>
                  <a:lnTo>
                    <a:pt x="1556460" y="912880"/>
                  </a:lnTo>
                  <a:lnTo>
                    <a:pt x="41079" y="912880"/>
                  </a:lnTo>
                  <a:lnTo>
                    <a:pt x="5212" y="892549"/>
                  </a:lnTo>
                  <a:lnTo>
                    <a:pt x="0" y="871800"/>
                  </a:lnTo>
                  <a:lnTo>
                    <a:pt x="0" y="680095"/>
                  </a:lnTo>
                  <a:lnTo>
                    <a:pt x="0" y="674646"/>
                  </a:lnTo>
                  <a:lnTo>
                    <a:pt x="1043" y="669405"/>
                  </a:lnTo>
                  <a:lnTo>
                    <a:pt x="3127" y="664372"/>
                  </a:lnTo>
                  <a:lnTo>
                    <a:pt x="5212" y="659337"/>
                  </a:lnTo>
                  <a:lnTo>
                    <a:pt x="8180" y="654895"/>
                  </a:lnTo>
                  <a:lnTo>
                    <a:pt x="12032" y="651047"/>
                  </a:lnTo>
                  <a:lnTo>
                    <a:pt x="15885" y="647193"/>
                  </a:lnTo>
                  <a:lnTo>
                    <a:pt x="20327" y="644225"/>
                  </a:lnTo>
                  <a:lnTo>
                    <a:pt x="25359" y="642141"/>
                  </a:lnTo>
                  <a:lnTo>
                    <a:pt x="30392" y="640056"/>
                  </a:lnTo>
                  <a:lnTo>
                    <a:pt x="35632" y="639016"/>
                  </a:lnTo>
                  <a:lnTo>
                    <a:pt x="41079" y="639016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363" y="3729118"/>
              <a:ext cx="913130" cy="456565"/>
            </a:xfrm>
            <a:custGeom>
              <a:avLst/>
              <a:gdLst/>
              <a:ahLst/>
              <a:cxnLst/>
              <a:rect l="l" t="t" r="r" b="b"/>
              <a:pathLst>
                <a:path w="913129" h="456564">
                  <a:moveTo>
                    <a:pt x="848909" y="456438"/>
                  </a:moveTo>
                  <a:lnTo>
                    <a:pt x="63970" y="456438"/>
                  </a:lnTo>
                  <a:lnTo>
                    <a:pt x="59518" y="455999"/>
                  </a:lnTo>
                  <a:lnTo>
                    <a:pt x="23232" y="439561"/>
                  </a:lnTo>
                  <a:lnTo>
                    <a:pt x="2192" y="405736"/>
                  </a:lnTo>
                  <a:lnTo>
                    <a:pt x="0" y="392469"/>
                  </a:lnTo>
                  <a:lnTo>
                    <a:pt x="0" y="63971"/>
                  </a:lnTo>
                  <a:lnTo>
                    <a:pt x="14036" y="26686"/>
                  </a:lnTo>
                  <a:lnTo>
                    <a:pt x="46418" y="3489"/>
                  </a:lnTo>
                  <a:lnTo>
                    <a:pt x="63970" y="0"/>
                  </a:lnTo>
                  <a:lnTo>
                    <a:pt x="68465" y="0"/>
                  </a:lnTo>
                  <a:lnTo>
                    <a:pt x="848909" y="0"/>
                  </a:lnTo>
                  <a:lnTo>
                    <a:pt x="886190" y="14034"/>
                  </a:lnTo>
                  <a:lnTo>
                    <a:pt x="909389" y="46415"/>
                  </a:lnTo>
                  <a:lnTo>
                    <a:pt x="912880" y="63971"/>
                  </a:lnTo>
                  <a:lnTo>
                    <a:pt x="912880" y="392469"/>
                  </a:lnTo>
                  <a:lnTo>
                    <a:pt x="898844" y="429744"/>
                  </a:lnTo>
                  <a:lnTo>
                    <a:pt x="866461" y="452942"/>
                  </a:lnTo>
                  <a:lnTo>
                    <a:pt x="853361" y="455999"/>
                  </a:lnTo>
                  <a:lnTo>
                    <a:pt x="848909" y="45643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23363" y="3729118"/>
              <a:ext cx="913130" cy="456565"/>
            </a:xfrm>
            <a:custGeom>
              <a:avLst/>
              <a:gdLst/>
              <a:ahLst/>
              <a:cxnLst/>
              <a:rect l="l" t="t" r="r" b="b"/>
              <a:pathLst>
                <a:path w="913129" h="456564">
                  <a:moveTo>
                    <a:pt x="68466" y="0"/>
                  </a:moveTo>
                  <a:lnTo>
                    <a:pt x="844414" y="0"/>
                  </a:lnTo>
                  <a:lnTo>
                    <a:pt x="848909" y="0"/>
                  </a:lnTo>
                  <a:lnTo>
                    <a:pt x="853362" y="439"/>
                  </a:lnTo>
                  <a:lnTo>
                    <a:pt x="889648" y="16870"/>
                  </a:lnTo>
                  <a:lnTo>
                    <a:pt x="892827" y="20051"/>
                  </a:lnTo>
                  <a:lnTo>
                    <a:pt x="896006" y="23230"/>
                  </a:lnTo>
                  <a:lnTo>
                    <a:pt x="898844" y="26688"/>
                  </a:lnTo>
                  <a:lnTo>
                    <a:pt x="901341" y="30426"/>
                  </a:lnTo>
                  <a:lnTo>
                    <a:pt x="903839" y="34163"/>
                  </a:lnTo>
                  <a:lnTo>
                    <a:pt x="912880" y="63971"/>
                  </a:lnTo>
                  <a:lnTo>
                    <a:pt x="912880" y="68466"/>
                  </a:lnTo>
                  <a:lnTo>
                    <a:pt x="912880" y="387974"/>
                  </a:lnTo>
                  <a:lnTo>
                    <a:pt x="912880" y="392469"/>
                  </a:lnTo>
                  <a:lnTo>
                    <a:pt x="912441" y="396920"/>
                  </a:lnTo>
                  <a:lnTo>
                    <a:pt x="911565" y="401328"/>
                  </a:lnTo>
                  <a:lnTo>
                    <a:pt x="910688" y="405736"/>
                  </a:lnTo>
                  <a:lnTo>
                    <a:pt x="909389" y="410018"/>
                  </a:lnTo>
                  <a:lnTo>
                    <a:pt x="907669" y="414170"/>
                  </a:lnTo>
                  <a:lnTo>
                    <a:pt x="905948" y="418322"/>
                  </a:lnTo>
                  <a:lnTo>
                    <a:pt x="878714" y="447396"/>
                  </a:lnTo>
                  <a:lnTo>
                    <a:pt x="844414" y="456440"/>
                  </a:lnTo>
                  <a:lnTo>
                    <a:pt x="68466" y="456440"/>
                  </a:lnTo>
                  <a:lnTo>
                    <a:pt x="30428" y="444895"/>
                  </a:lnTo>
                  <a:lnTo>
                    <a:pt x="26690" y="442399"/>
                  </a:lnTo>
                  <a:lnTo>
                    <a:pt x="5212" y="414170"/>
                  </a:lnTo>
                  <a:lnTo>
                    <a:pt x="3491" y="410018"/>
                  </a:lnTo>
                  <a:lnTo>
                    <a:pt x="0" y="387974"/>
                  </a:lnTo>
                  <a:lnTo>
                    <a:pt x="0" y="68466"/>
                  </a:lnTo>
                  <a:lnTo>
                    <a:pt x="11538" y="30424"/>
                  </a:lnTo>
                  <a:lnTo>
                    <a:pt x="20053" y="20051"/>
                  </a:lnTo>
                  <a:lnTo>
                    <a:pt x="23232" y="16870"/>
                  </a:lnTo>
                  <a:lnTo>
                    <a:pt x="59518" y="439"/>
                  </a:lnTo>
                  <a:lnTo>
                    <a:pt x="63970" y="0"/>
                  </a:lnTo>
                  <a:lnTo>
                    <a:pt x="68466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3434" y="4276846"/>
              <a:ext cx="4199255" cy="548005"/>
            </a:xfrm>
            <a:custGeom>
              <a:avLst/>
              <a:gdLst/>
              <a:ahLst/>
              <a:cxnLst/>
              <a:rect l="l" t="t" r="r" b="b"/>
              <a:pathLst>
                <a:path w="4199255" h="548004">
                  <a:moveTo>
                    <a:pt x="4122485" y="547726"/>
                  </a:moveTo>
                  <a:lnTo>
                    <a:pt x="76764" y="547726"/>
                  </a:lnTo>
                  <a:lnTo>
                    <a:pt x="71421" y="547197"/>
                  </a:lnTo>
                  <a:lnTo>
                    <a:pt x="32029" y="530880"/>
                  </a:lnTo>
                  <a:lnTo>
                    <a:pt x="4190" y="492023"/>
                  </a:lnTo>
                  <a:lnTo>
                    <a:pt x="0" y="470962"/>
                  </a:lnTo>
                  <a:lnTo>
                    <a:pt x="0" y="76763"/>
                  </a:lnTo>
                  <a:lnTo>
                    <a:pt x="16844" y="32022"/>
                  </a:lnTo>
                  <a:lnTo>
                    <a:pt x="55703" y="4185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4122485" y="0"/>
                  </a:lnTo>
                  <a:lnTo>
                    <a:pt x="4167221" y="16838"/>
                  </a:lnTo>
                  <a:lnTo>
                    <a:pt x="4195060" y="55700"/>
                  </a:lnTo>
                  <a:lnTo>
                    <a:pt x="4199249" y="76763"/>
                  </a:lnTo>
                  <a:lnTo>
                    <a:pt x="4199249" y="470962"/>
                  </a:lnTo>
                  <a:lnTo>
                    <a:pt x="4182406" y="515697"/>
                  </a:lnTo>
                  <a:lnTo>
                    <a:pt x="4143547" y="543533"/>
                  </a:lnTo>
                  <a:lnTo>
                    <a:pt x="4127827" y="547197"/>
                  </a:lnTo>
                  <a:lnTo>
                    <a:pt x="4122485" y="54772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3434" y="4276846"/>
              <a:ext cx="4199255" cy="548005"/>
            </a:xfrm>
            <a:custGeom>
              <a:avLst/>
              <a:gdLst/>
              <a:ahLst/>
              <a:cxnLst/>
              <a:rect l="l" t="t" r="r" b="b"/>
              <a:pathLst>
                <a:path w="4199255" h="548004">
                  <a:moveTo>
                    <a:pt x="82159" y="0"/>
                  </a:moveTo>
                  <a:lnTo>
                    <a:pt x="4117090" y="0"/>
                  </a:lnTo>
                  <a:lnTo>
                    <a:pt x="4122485" y="0"/>
                  </a:lnTo>
                  <a:lnTo>
                    <a:pt x="4127827" y="525"/>
                  </a:lnTo>
                  <a:lnTo>
                    <a:pt x="4167221" y="16838"/>
                  </a:lnTo>
                  <a:lnTo>
                    <a:pt x="4175185" y="24058"/>
                  </a:lnTo>
                  <a:lnTo>
                    <a:pt x="4179000" y="27872"/>
                  </a:lnTo>
                  <a:lnTo>
                    <a:pt x="4182406" y="32022"/>
                  </a:lnTo>
                  <a:lnTo>
                    <a:pt x="4185403" y="36508"/>
                  </a:lnTo>
                  <a:lnTo>
                    <a:pt x="4188400" y="40994"/>
                  </a:lnTo>
                  <a:lnTo>
                    <a:pt x="4199249" y="76763"/>
                  </a:lnTo>
                  <a:lnTo>
                    <a:pt x="4199249" y="82159"/>
                  </a:lnTo>
                  <a:lnTo>
                    <a:pt x="4199249" y="465568"/>
                  </a:lnTo>
                  <a:lnTo>
                    <a:pt x="4188400" y="506724"/>
                  </a:lnTo>
                  <a:lnTo>
                    <a:pt x="4158250" y="536874"/>
                  </a:lnTo>
                  <a:lnTo>
                    <a:pt x="4117090" y="547728"/>
                  </a:lnTo>
                  <a:lnTo>
                    <a:pt x="82159" y="547728"/>
                  </a:lnTo>
                  <a:lnTo>
                    <a:pt x="41001" y="536874"/>
                  </a:lnTo>
                  <a:lnTo>
                    <a:pt x="36515" y="533877"/>
                  </a:lnTo>
                  <a:lnTo>
                    <a:pt x="32029" y="530880"/>
                  </a:lnTo>
                  <a:lnTo>
                    <a:pt x="6254" y="497006"/>
                  </a:lnTo>
                  <a:lnTo>
                    <a:pt x="1579" y="481595"/>
                  </a:lnTo>
                  <a:lnTo>
                    <a:pt x="526" y="476304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3"/>
                  </a:lnTo>
                  <a:lnTo>
                    <a:pt x="526" y="71421"/>
                  </a:lnTo>
                  <a:lnTo>
                    <a:pt x="1579" y="66128"/>
                  </a:lnTo>
                  <a:lnTo>
                    <a:pt x="2632" y="60837"/>
                  </a:lnTo>
                  <a:lnTo>
                    <a:pt x="24064" y="24058"/>
                  </a:lnTo>
                  <a:lnTo>
                    <a:pt x="27879" y="20243"/>
                  </a:lnTo>
                  <a:lnTo>
                    <a:pt x="66131" y="1578"/>
                  </a:lnTo>
                  <a:lnTo>
                    <a:pt x="71421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2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Bon</a:t>
            </a:r>
            <a:r>
              <a:rPr spc="-50" dirty="0"/>
              <a:t> </a:t>
            </a:r>
            <a:r>
              <a:rPr dirty="0"/>
              <a:t>retour</a:t>
            </a:r>
            <a:r>
              <a:rPr spc="-50" dirty="0"/>
              <a:t> </a:t>
            </a:r>
            <a:r>
              <a:rPr dirty="0"/>
              <a:t>parmi</a:t>
            </a:r>
            <a:r>
              <a:rPr spc="-50" dirty="0"/>
              <a:t> </a:t>
            </a:r>
            <a:r>
              <a:rPr spc="-10" dirty="0"/>
              <a:t>nous!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40904" y="2643780"/>
            <a:ext cx="50038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mail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20955" marR="5080" indent="-8890">
              <a:lnSpc>
                <a:spcPct val="104800"/>
              </a:lnSpc>
            </a:pPr>
            <a:r>
              <a:rPr sz="1200" dirty="0">
                <a:latin typeface="Arial"/>
                <a:cs typeface="Arial"/>
              </a:rPr>
              <a:t>mot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 </a:t>
            </a:r>
            <a:r>
              <a:rPr sz="1200" spc="-10" dirty="0">
                <a:latin typeface="Arial"/>
                <a:cs typeface="Arial"/>
              </a:rPr>
              <a:t>passe: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6910" y="3857911"/>
            <a:ext cx="2519045" cy="1471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50" spc="-25" dirty="0">
                <a:latin typeface="Arial"/>
                <a:cs typeface="Arial"/>
              </a:rPr>
              <a:t>OK!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050">
              <a:latin typeface="Arial"/>
              <a:cs typeface="Arial"/>
            </a:endParaRPr>
          </a:p>
          <a:p>
            <a:pPr marL="12065" marR="212090" algn="ctr">
              <a:lnSpc>
                <a:spcPct val="102699"/>
              </a:lnSpc>
            </a:pPr>
            <a:r>
              <a:rPr sz="1050" dirty="0">
                <a:latin typeface="Arial"/>
                <a:cs typeface="Arial"/>
              </a:rPr>
              <a:t>possibles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messages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d'erreur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si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mot </a:t>
            </a:r>
            <a:r>
              <a:rPr sz="1050" dirty="0">
                <a:latin typeface="Arial"/>
                <a:cs typeface="Arial"/>
              </a:rPr>
              <a:t>de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passe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n'est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pas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bon/si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le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compte </a:t>
            </a:r>
            <a:r>
              <a:rPr sz="1050" dirty="0">
                <a:latin typeface="Arial"/>
                <a:cs typeface="Arial"/>
              </a:rPr>
              <a:t>n'existe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pas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050">
              <a:latin typeface="Arial"/>
              <a:cs typeface="Arial"/>
            </a:endParaRPr>
          </a:p>
          <a:p>
            <a:pPr marL="854075" marR="1236345" algn="ctr">
              <a:lnSpc>
                <a:spcPct val="105700"/>
              </a:lnSpc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1314" y="379837"/>
            <a:ext cx="12604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 de </a:t>
            </a:r>
            <a:r>
              <a:rPr sz="1150" spc="-10" dirty="0">
                <a:latin typeface="Arial"/>
                <a:cs typeface="Arial"/>
              </a:rPr>
              <a:t>connexion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68070" y="0"/>
            <a:ext cx="7613650" cy="7559040"/>
          </a:xfrm>
          <a:custGeom>
            <a:avLst/>
            <a:gdLst/>
            <a:ahLst/>
            <a:cxnLst/>
            <a:rect l="l" t="t" r="r" b="b"/>
            <a:pathLst>
              <a:path w="7613650" h="7559040">
                <a:moveTo>
                  <a:pt x="0" y="0"/>
                </a:moveTo>
                <a:lnTo>
                  <a:pt x="22085" y="7558649"/>
                </a:lnTo>
              </a:path>
              <a:path w="7613650" h="7559040">
                <a:moveTo>
                  <a:pt x="5468173" y="3957338"/>
                </a:moveTo>
                <a:lnTo>
                  <a:pt x="7613442" y="3957338"/>
                </a:lnTo>
                <a:lnTo>
                  <a:pt x="7613442" y="5573136"/>
                </a:lnTo>
                <a:lnTo>
                  <a:pt x="7609288" y="7558649"/>
                </a:lnTo>
              </a:path>
            </a:pathLst>
          </a:custGeom>
          <a:ln w="9128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8859" y="821395"/>
            <a:ext cx="6217285" cy="4300220"/>
            <a:chOff x="2838859" y="821395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843621" y="826158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3621" y="826158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3621" y="1465174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4910" y="871802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39" y="547728"/>
                  </a:moveTo>
                  <a:lnTo>
                    <a:pt x="76764" y="547728"/>
                  </a:lnTo>
                  <a:lnTo>
                    <a:pt x="71421" y="547202"/>
                  </a:lnTo>
                  <a:lnTo>
                    <a:pt x="32028" y="530879"/>
                  </a:lnTo>
                  <a:lnTo>
                    <a:pt x="4190" y="492015"/>
                  </a:lnTo>
                  <a:lnTo>
                    <a:pt x="0" y="470957"/>
                  </a:lnTo>
                  <a:lnTo>
                    <a:pt x="0" y="76765"/>
                  </a:lnTo>
                  <a:lnTo>
                    <a:pt x="16844" y="32022"/>
                  </a:lnTo>
                  <a:lnTo>
                    <a:pt x="55702" y="4185"/>
                  </a:lnTo>
                  <a:lnTo>
                    <a:pt x="76764" y="0"/>
                  </a:lnTo>
                  <a:lnTo>
                    <a:pt x="82158" y="0"/>
                  </a:lnTo>
                  <a:lnTo>
                    <a:pt x="653539" y="0"/>
                  </a:lnTo>
                  <a:lnTo>
                    <a:pt x="698276" y="16839"/>
                  </a:lnTo>
                  <a:lnTo>
                    <a:pt x="726115" y="55700"/>
                  </a:lnTo>
                  <a:lnTo>
                    <a:pt x="730303" y="76765"/>
                  </a:lnTo>
                  <a:lnTo>
                    <a:pt x="730303" y="470957"/>
                  </a:lnTo>
                  <a:lnTo>
                    <a:pt x="713461" y="515697"/>
                  </a:lnTo>
                  <a:lnTo>
                    <a:pt x="674602" y="543533"/>
                  </a:lnTo>
                  <a:lnTo>
                    <a:pt x="658881" y="547202"/>
                  </a:lnTo>
                  <a:lnTo>
                    <a:pt x="653539" y="547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4909" y="871802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39" y="0"/>
                  </a:lnTo>
                  <a:lnTo>
                    <a:pt x="658882" y="525"/>
                  </a:lnTo>
                  <a:lnTo>
                    <a:pt x="664173" y="1582"/>
                  </a:lnTo>
                  <a:lnTo>
                    <a:pt x="669465" y="2630"/>
                  </a:lnTo>
                  <a:lnTo>
                    <a:pt x="674602" y="4185"/>
                  </a:lnTo>
                  <a:lnTo>
                    <a:pt x="679586" y="6249"/>
                  </a:lnTo>
                  <a:lnTo>
                    <a:pt x="684571" y="8312"/>
                  </a:lnTo>
                  <a:lnTo>
                    <a:pt x="689305" y="10845"/>
                  </a:lnTo>
                  <a:lnTo>
                    <a:pt x="716459" y="36510"/>
                  </a:lnTo>
                  <a:lnTo>
                    <a:pt x="719456" y="40994"/>
                  </a:lnTo>
                  <a:lnTo>
                    <a:pt x="730304" y="76765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30304" y="470957"/>
                  </a:lnTo>
                  <a:lnTo>
                    <a:pt x="729778" y="476302"/>
                  </a:lnTo>
                  <a:lnTo>
                    <a:pt x="716458" y="511208"/>
                  </a:lnTo>
                  <a:lnTo>
                    <a:pt x="713461" y="515697"/>
                  </a:lnTo>
                  <a:lnTo>
                    <a:pt x="710055" y="519851"/>
                  </a:lnTo>
                  <a:lnTo>
                    <a:pt x="706240" y="523662"/>
                  </a:lnTo>
                  <a:lnTo>
                    <a:pt x="702426" y="527474"/>
                  </a:lnTo>
                  <a:lnTo>
                    <a:pt x="698276" y="530879"/>
                  </a:lnTo>
                  <a:lnTo>
                    <a:pt x="693791" y="533874"/>
                  </a:lnTo>
                  <a:lnTo>
                    <a:pt x="689305" y="536874"/>
                  </a:lnTo>
                  <a:lnTo>
                    <a:pt x="664173" y="546146"/>
                  </a:lnTo>
                  <a:lnTo>
                    <a:pt x="658882" y="547202"/>
                  </a:lnTo>
                  <a:lnTo>
                    <a:pt x="653539" y="547728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76765" y="547728"/>
                  </a:lnTo>
                  <a:lnTo>
                    <a:pt x="71422" y="547202"/>
                  </a:lnTo>
                  <a:lnTo>
                    <a:pt x="66131" y="546146"/>
                  </a:lnTo>
                  <a:lnTo>
                    <a:pt x="60841" y="545093"/>
                  </a:lnTo>
                  <a:lnTo>
                    <a:pt x="36514" y="533874"/>
                  </a:lnTo>
                  <a:lnTo>
                    <a:pt x="32028" y="530879"/>
                  </a:lnTo>
                  <a:lnTo>
                    <a:pt x="13847" y="511208"/>
                  </a:lnTo>
                  <a:lnTo>
                    <a:pt x="10850" y="506719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6254" y="50716"/>
                  </a:lnTo>
                  <a:lnTo>
                    <a:pt x="8319" y="45728"/>
                  </a:lnTo>
                  <a:lnTo>
                    <a:pt x="10850" y="40994"/>
                  </a:lnTo>
                  <a:lnTo>
                    <a:pt x="13847" y="36510"/>
                  </a:lnTo>
                  <a:lnTo>
                    <a:pt x="16844" y="32022"/>
                  </a:lnTo>
                  <a:lnTo>
                    <a:pt x="50719" y="6249"/>
                  </a:lnTo>
                  <a:lnTo>
                    <a:pt x="55703" y="4185"/>
                  </a:lnTo>
                  <a:lnTo>
                    <a:pt x="60841" y="2630"/>
                  </a:lnTo>
                  <a:lnTo>
                    <a:pt x="66131" y="1582"/>
                  </a:lnTo>
                  <a:lnTo>
                    <a:pt x="71422" y="525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0587" y="1046242"/>
            <a:ext cx="3098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38859" y="5111932"/>
            <a:ext cx="6217285" cy="557530"/>
            <a:chOff x="2838859" y="5111932"/>
            <a:chExt cx="6217285" cy="557530"/>
          </a:xfrm>
        </p:grpSpPr>
        <p:sp>
          <p:nvSpPr>
            <p:cNvPr id="10" name="object 10"/>
            <p:cNvSpPr/>
            <p:nvPr/>
          </p:nvSpPr>
          <p:spPr>
            <a:xfrm>
              <a:off x="2843621" y="5116695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3621" y="5116695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20045" y="5236362"/>
            <a:ext cx="445770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4135" marR="5080" indent="-52069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902" y="1018855"/>
            <a:ext cx="4914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3946" y="927567"/>
            <a:ext cx="6464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39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1518" y="1018855"/>
            <a:ext cx="9061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85392" y="-4759"/>
            <a:ext cx="7597140" cy="7568565"/>
            <a:chOff x="2185392" y="-4759"/>
            <a:chExt cx="7597140" cy="7568565"/>
          </a:xfrm>
        </p:grpSpPr>
        <p:sp>
          <p:nvSpPr>
            <p:cNvPr id="17" name="object 17"/>
            <p:cNvSpPr/>
            <p:nvPr/>
          </p:nvSpPr>
          <p:spPr>
            <a:xfrm>
              <a:off x="2190155" y="3"/>
              <a:ext cx="570865" cy="1821814"/>
            </a:xfrm>
            <a:custGeom>
              <a:avLst/>
              <a:gdLst/>
              <a:ahLst/>
              <a:cxnLst/>
              <a:rect l="l" t="t" r="r" b="b"/>
              <a:pathLst>
                <a:path w="570864" h="1821814">
                  <a:moveTo>
                    <a:pt x="0" y="0"/>
                  </a:moveTo>
                  <a:lnTo>
                    <a:pt x="5321" y="1821197"/>
                  </a:lnTo>
                  <a:lnTo>
                    <a:pt x="570485" y="1819552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0009" y="1783037"/>
              <a:ext cx="73121" cy="73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109358" y="3"/>
              <a:ext cx="668020" cy="2378075"/>
            </a:xfrm>
            <a:custGeom>
              <a:avLst/>
              <a:gdLst/>
              <a:ahLst/>
              <a:cxnLst/>
              <a:rect l="l" t="t" r="r" b="b"/>
              <a:pathLst>
                <a:path w="668020" h="2378075">
                  <a:moveTo>
                    <a:pt x="668000" y="0"/>
                  </a:moveTo>
                  <a:lnTo>
                    <a:pt x="663025" y="2378054"/>
                  </a:lnTo>
                  <a:lnTo>
                    <a:pt x="0" y="2378054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6867" y="2341539"/>
              <a:ext cx="73030" cy="7303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95476" y="2012905"/>
              <a:ext cx="821690" cy="5546090"/>
            </a:xfrm>
            <a:custGeom>
              <a:avLst/>
              <a:gdLst/>
              <a:ahLst/>
              <a:cxnLst/>
              <a:rect l="l" t="t" r="r" b="b"/>
              <a:pathLst>
                <a:path w="821689" h="5546090">
                  <a:moveTo>
                    <a:pt x="821592" y="0"/>
                  </a:moveTo>
                  <a:lnTo>
                    <a:pt x="0" y="0"/>
                  </a:lnTo>
                  <a:lnTo>
                    <a:pt x="0" y="5545746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191" y="1688829"/>
              <a:ext cx="4713018" cy="33776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26197" y="1693394"/>
              <a:ext cx="958850" cy="456565"/>
            </a:xfrm>
            <a:custGeom>
              <a:avLst/>
              <a:gdLst/>
              <a:ahLst/>
              <a:cxnLst/>
              <a:rect l="l" t="t" r="r" b="b"/>
              <a:pathLst>
                <a:path w="958850" h="456564">
                  <a:moveTo>
                    <a:pt x="958524" y="456440"/>
                  </a:moveTo>
                  <a:lnTo>
                    <a:pt x="0" y="456440"/>
                  </a:lnTo>
                  <a:lnTo>
                    <a:pt x="0" y="0"/>
                  </a:lnTo>
                  <a:lnTo>
                    <a:pt x="958524" y="0"/>
                  </a:lnTo>
                  <a:lnTo>
                    <a:pt x="958524" y="456440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6197" y="1693394"/>
              <a:ext cx="958850" cy="456565"/>
            </a:xfrm>
            <a:custGeom>
              <a:avLst/>
              <a:gdLst/>
              <a:ahLst/>
              <a:cxnLst/>
              <a:rect l="l" t="t" r="r" b="b"/>
              <a:pathLst>
                <a:path w="958850" h="456564">
                  <a:moveTo>
                    <a:pt x="0" y="0"/>
                  </a:moveTo>
                  <a:lnTo>
                    <a:pt x="958524" y="0"/>
                  </a:lnTo>
                  <a:lnTo>
                    <a:pt x="958524" y="456440"/>
                  </a:lnTo>
                  <a:lnTo>
                    <a:pt x="0" y="456440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50748" y="580673"/>
            <a:ext cx="7893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 de </a:t>
            </a:r>
            <a:r>
              <a:rPr sz="1150" spc="-25" dirty="0">
                <a:latin typeface="Arial"/>
                <a:cs typeface="Arial"/>
              </a:rPr>
              <a:t>jeu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9501" y="1794804"/>
            <a:ext cx="41402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20" dirty="0"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62118" y="1734275"/>
            <a:ext cx="831215" cy="375285"/>
            <a:chOff x="4062118" y="1734275"/>
            <a:chExt cx="831215" cy="375285"/>
          </a:xfrm>
        </p:grpSpPr>
        <p:sp>
          <p:nvSpPr>
            <p:cNvPr id="28" name="object 28"/>
            <p:cNvSpPr/>
            <p:nvPr/>
          </p:nvSpPr>
          <p:spPr>
            <a:xfrm>
              <a:off x="4066881" y="1739038"/>
              <a:ext cx="821690" cy="365760"/>
            </a:xfrm>
            <a:custGeom>
              <a:avLst/>
              <a:gdLst/>
              <a:ahLst/>
              <a:cxnLst/>
              <a:rect l="l" t="t" r="r" b="b"/>
              <a:pathLst>
                <a:path w="821689" h="365760">
                  <a:moveTo>
                    <a:pt x="821592" y="365152"/>
                  </a:moveTo>
                  <a:lnTo>
                    <a:pt x="0" y="365152"/>
                  </a:lnTo>
                  <a:lnTo>
                    <a:pt x="0" y="0"/>
                  </a:lnTo>
                  <a:lnTo>
                    <a:pt x="821592" y="0"/>
                  </a:lnTo>
                  <a:lnTo>
                    <a:pt x="821592" y="365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6881" y="1739038"/>
              <a:ext cx="821690" cy="365760"/>
            </a:xfrm>
            <a:custGeom>
              <a:avLst/>
              <a:gdLst/>
              <a:ahLst/>
              <a:cxnLst/>
              <a:rect l="l" t="t" r="r" b="b"/>
              <a:pathLst>
                <a:path w="821689" h="365760">
                  <a:moveTo>
                    <a:pt x="0" y="0"/>
                  </a:moveTo>
                  <a:lnTo>
                    <a:pt x="821592" y="0"/>
                  </a:lnTo>
                  <a:lnTo>
                    <a:pt x="821592" y="365152"/>
                  </a:lnTo>
                  <a:lnTo>
                    <a:pt x="0" y="365152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26059" y="1767417"/>
            <a:ext cx="38481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Arial"/>
                <a:cs typeface="Arial"/>
              </a:rPr>
              <a:t>somme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9370" y="1904349"/>
            <a:ext cx="4184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Arial"/>
                <a:cs typeface="Arial"/>
              </a:rPr>
              <a:t>d'argent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15505" y="1556462"/>
            <a:ext cx="730885" cy="274320"/>
          </a:xfrm>
          <a:custGeom>
            <a:avLst/>
            <a:gdLst/>
            <a:ahLst/>
            <a:cxnLst/>
            <a:rect l="l" t="t" r="r" b="b"/>
            <a:pathLst>
              <a:path w="730884" h="274319">
                <a:moveTo>
                  <a:pt x="0" y="0"/>
                </a:moveTo>
                <a:lnTo>
                  <a:pt x="730304" y="0"/>
                </a:lnTo>
                <a:lnTo>
                  <a:pt x="730304" y="273864"/>
                </a:lnTo>
                <a:lnTo>
                  <a:pt x="0" y="273864"/>
                </a:lnTo>
                <a:lnTo>
                  <a:pt x="0" y="0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15762" y="1603099"/>
            <a:ext cx="29337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Arial"/>
                <a:cs typeface="Arial"/>
              </a:rPr>
              <a:t>score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8442" y="930940"/>
            <a:ext cx="6217285" cy="4300220"/>
            <a:chOff x="2738442" y="930940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743204" y="935702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04" y="935702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204" y="1574719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4492" y="981346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40" y="547723"/>
                  </a:moveTo>
                  <a:lnTo>
                    <a:pt x="76764" y="547723"/>
                  </a:lnTo>
                  <a:lnTo>
                    <a:pt x="71422" y="547197"/>
                  </a:lnTo>
                  <a:lnTo>
                    <a:pt x="32029" y="530879"/>
                  </a:lnTo>
                  <a:lnTo>
                    <a:pt x="4191" y="492023"/>
                  </a:lnTo>
                  <a:lnTo>
                    <a:pt x="0" y="470962"/>
                  </a:lnTo>
                  <a:lnTo>
                    <a:pt x="0" y="76761"/>
                  </a:lnTo>
                  <a:lnTo>
                    <a:pt x="16844" y="32022"/>
                  </a:lnTo>
                  <a:lnTo>
                    <a:pt x="55703" y="4185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653540" y="0"/>
                  </a:lnTo>
                  <a:lnTo>
                    <a:pt x="698277" y="16835"/>
                  </a:lnTo>
                  <a:lnTo>
                    <a:pt x="726115" y="55695"/>
                  </a:lnTo>
                  <a:lnTo>
                    <a:pt x="730304" y="76761"/>
                  </a:lnTo>
                  <a:lnTo>
                    <a:pt x="730304" y="470962"/>
                  </a:lnTo>
                  <a:lnTo>
                    <a:pt x="713461" y="515697"/>
                  </a:lnTo>
                  <a:lnTo>
                    <a:pt x="674603" y="543533"/>
                  </a:lnTo>
                  <a:lnTo>
                    <a:pt x="658882" y="547197"/>
                  </a:lnTo>
                  <a:lnTo>
                    <a:pt x="653540" y="547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4492" y="981346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40" y="0"/>
                  </a:lnTo>
                  <a:lnTo>
                    <a:pt x="658882" y="525"/>
                  </a:lnTo>
                  <a:lnTo>
                    <a:pt x="664174" y="1578"/>
                  </a:lnTo>
                  <a:lnTo>
                    <a:pt x="669465" y="2630"/>
                  </a:lnTo>
                  <a:lnTo>
                    <a:pt x="674603" y="4185"/>
                  </a:lnTo>
                  <a:lnTo>
                    <a:pt x="679587" y="6249"/>
                  </a:lnTo>
                  <a:lnTo>
                    <a:pt x="684571" y="8312"/>
                  </a:lnTo>
                  <a:lnTo>
                    <a:pt x="689305" y="10845"/>
                  </a:lnTo>
                  <a:lnTo>
                    <a:pt x="693791" y="13840"/>
                  </a:lnTo>
                  <a:lnTo>
                    <a:pt x="698277" y="16835"/>
                  </a:lnTo>
                  <a:lnTo>
                    <a:pt x="702427" y="20241"/>
                  </a:lnTo>
                  <a:lnTo>
                    <a:pt x="706241" y="24057"/>
                  </a:lnTo>
                  <a:lnTo>
                    <a:pt x="710056" y="27872"/>
                  </a:lnTo>
                  <a:lnTo>
                    <a:pt x="724051" y="50712"/>
                  </a:lnTo>
                  <a:lnTo>
                    <a:pt x="726115" y="55695"/>
                  </a:lnTo>
                  <a:lnTo>
                    <a:pt x="727673" y="60835"/>
                  </a:lnTo>
                  <a:lnTo>
                    <a:pt x="728726" y="66126"/>
                  </a:lnTo>
                  <a:lnTo>
                    <a:pt x="729778" y="71416"/>
                  </a:lnTo>
                  <a:lnTo>
                    <a:pt x="730304" y="76761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24051" y="497006"/>
                  </a:lnTo>
                  <a:lnTo>
                    <a:pt x="721986" y="501990"/>
                  </a:lnTo>
                  <a:lnTo>
                    <a:pt x="693791" y="533878"/>
                  </a:lnTo>
                  <a:lnTo>
                    <a:pt x="679587" y="541465"/>
                  </a:lnTo>
                  <a:lnTo>
                    <a:pt x="674603" y="543533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50719" y="541465"/>
                  </a:lnTo>
                  <a:lnTo>
                    <a:pt x="45735" y="539401"/>
                  </a:lnTo>
                  <a:lnTo>
                    <a:pt x="41001" y="536869"/>
                  </a:lnTo>
                  <a:lnTo>
                    <a:pt x="36515" y="533874"/>
                  </a:lnTo>
                  <a:lnTo>
                    <a:pt x="32029" y="530879"/>
                  </a:lnTo>
                  <a:lnTo>
                    <a:pt x="6255" y="497006"/>
                  </a:lnTo>
                  <a:lnTo>
                    <a:pt x="1579" y="481593"/>
                  </a:lnTo>
                  <a:lnTo>
                    <a:pt x="526" y="476302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1"/>
                  </a:lnTo>
                  <a:lnTo>
                    <a:pt x="526" y="71416"/>
                  </a:lnTo>
                  <a:lnTo>
                    <a:pt x="1579" y="66126"/>
                  </a:lnTo>
                  <a:lnTo>
                    <a:pt x="2632" y="60835"/>
                  </a:lnTo>
                  <a:lnTo>
                    <a:pt x="24064" y="24057"/>
                  </a:lnTo>
                  <a:lnTo>
                    <a:pt x="27879" y="20241"/>
                  </a:lnTo>
                  <a:lnTo>
                    <a:pt x="50719" y="6249"/>
                  </a:lnTo>
                  <a:lnTo>
                    <a:pt x="55703" y="4185"/>
                  </a:lnTo>
                  <a:lnTo>
                    <a:pt x="60841" y="2630"/>
                  </a:lnTo>
                  <a:lnTo>
                    <a:pt x="66131" y="1578"/>
                  </a:lnTo>
                  <a:lnTo>
                    <a:pt x="71422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2871" y="1155787"/>
            <a:ext cx="297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38442" y="5221477"/>
            <a:ext cx="6217285" cy="557530"/>
            <a:chOff x="2738442" y="5221477"/>
            <a:chExt cx="6217285" cy="557530"/>
          </a:xfrm>
        </p:grpSpPr>
        <p:sp>
          <p:nvSpPr>
            <p:cNvPr id="10" name="object 10"/>
            <p:cNvSpPr/>
            <p:nvPr/>
          </p:nvSpPr>
          <p:spPr>
            <a:xfrm>
              <a:off x="2743204" y="5226240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6207586" y="547728"/>
                  </a:moveTo>
                  <a:lnTo>
                    <a:pt x="0" y="547728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547728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204" y="5226240"/>
              <a:ext cx="6207760" cy="548005"/>
            </a:xfrm>
            <a:custGeom>
              <a:avLst/>
              <a:gdLst/>
              <a:ahLst/>
              <a:cxnLst/>
              <a:rect l="l" t="t" r="r" b="b"/>
              <a:pathLst>
                <a:path w="6207759" h="548004">
                  <a:moveTo>
                    <a:pt x="0" y="0"/>
                  </a:moveTo>
                  <a:lnTo>
                    <a:pt x="6207586" y="0"/>
                  </a:lnTo>
                  <a:lnTo>
                    <a:pt x="6207586" y="547728"/>
                  </a:lnTo>
                  <a:lnTo>
                    <a:pt x="0" y="54772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47769" y="5345907"/>
            <a:ext cx="6198870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4170" marR="2886075" algn="ctr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90714" y="-4761"/>
            <a:ext cx="522605" cy="1945005"/>
            <a:chOff x="2190714" y="-4761"/>
            <a:chExt cx="522605" cy="1945005"/>
          </a:xfrm>
        </p:grpSpPr>
        <p:sp>
          <p:nvSpPr>
            <p:cNvPr id="14" name="object 14"/>
            <p:cNvSpPr/>
            <p:nvPr/>
          </p:nvSpPr>
          <p:spPr>
            <a:xfrm>
              <a:off x="2195476" y="0"/>
              <a:ext cx="464820" cy="1903730"/>
            </a:xfrm>
            <a:custGeom>
              <a:avLst/>
              <a:gdLst/>
              <a:ahLst/>
              <a:cxnLst/>
              <a:rect l="l" t="t" r="r" b="b"/>
              <a:pathLst>
                <a:path w="464819" h="1903730">
                  <a:moveTo>
                    <a:pt x="0" y="0"/>
                  </a:moveTo>
                  <a:lnTo>
                    <a:pt x="0" y="1903356"/>
                  </a:lnTo>
                  <a:lnTo>
                    <a:pt x="464747" y="1903356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684" y="1866840"/>
              <a:ext cx="73030" cy="7303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77118" y="1128400"/>
            <a:ext cx="4787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1873" y="1037112"/>
            <a:ext cx="6337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12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3800" y="1128400"/>
            <a:ext cx="8934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6085" y="1894227"/>
            <a:ext cx="2327910" cy="548005"/>
          </a:xfrm>
          <a:prstGeom prst="rect">
            <a:avLst/>
          </a:prstGeom>
          <a:solidFill>
            <a:srgbClr val="FFD0D6"/>
          </a:solidFill>
          <a:ln w="9128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218440" algn="ctr">
              <a:lnSpc>
                <a:spcPct val="100000"/>
              </a:lnSpc>
              <a:spcBef>
                <a:spcPts val="1280"/>
              </a:spcBef>
            </a:pPr>
            <a:r>
              <a:rPr sz="1200" spc="-20" dirty="0">
                <a:latin typeface="Arial"/>
                <a:cs typeface="Arial"/>
              </a:rPr>
              <a:t>café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3930" y="1894227"/>
            <a:ext cx="2327910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80"/>
              </a:spcBef>
            </a:pPr>
            <a:r>
              <a:rPr sz="1200" spc="-10" dirty="0">
                <a:latin typeface="Arial"/>
                <a:cs typeface="Arial"/>
              </a:rPr>
              <a:t>chats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72060" y="2802345"/>
            <a:ext cx="1652905" cy="1926589"/>
            <a:chOff x="3172060" y="2802345"/>
            <a:chExt cx="1652905" cy="1926589"/>
          </a:xfrm>
        </p:grpSpPr>
        <p:sp>
          <p:nvSpPr>
            <p:cNvPr id="22" name="object 22"/>
            <p:cNvSpPr/>
            <p:nvPr/>
          </p:nvSpPr>
          <p:spPr>
            <a:xfrm>
              <a:off x="3176823" y="2807107"/>
              <a:ext cx="1643380" cy="1917064"/>
            </a:xfrm>
            <a:custGeom>
              <a:avLst/>
              <a:gdLst/>
              <a:ahLst/>
              <a:cxnLst/>
              <a:rect l="l" t="t" r="r" b="b"/>
              <a:pathLst>
                <a:path w="1643379" h="1917064">
                  <a:moveTo>
                    <a:pt x="0" y="0"/>
                  </a:moveTo>
                  <a:lnTo>
                    <a:pt x="1643184" y="0"/>
                  </a:lnTo>
                  <a:lnTo>
                    <a:pt x="1643184" y="1917048"/>
                  </a:lnTo>
                  <a:lnTo>
                    <a:pt x="0" y="191704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6331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456440" y="912880"/>
                  </a:moveTo>
                  <a:lnTo>
                    <a:pt x="411700" y="910683"/>
                  </a:lnTo>
                  <a:lnTo>
                    <a:pt x="367393" y="904103"/>
                  </a:lnTo>
                  <a:lnTo>
                    <a:pt x="323943" y="893218"/>
                  </a:lnTo>
                  <a:lnTo>
                    <a:pt x="281768" y="878130"/>
                  </a:lnTo>
                  <a:lnTo>
                    <a:pt x="241275" y="858981"/>
                  </a:lnTo>
                  <a:lnTo>
                    <a:pt x="202856" y="835950"/>
                  </a:lnTo>
                  <a:lnTo>
                    <a:pt x="166878" y="809272"/>
                  </a:lnTo>
                  <a:lnTo>
                    <a:pt x="133688" y="779189"/>
                  </a:lnTo>
                  <a:lnTo>
                    <a:pt x="103607" y="745998"/>
                  </a:lnTo>
                  <a:lnTo>
                    <a:pt x="76925" y="710018"/>
                  </a:lnTo>
                  <a:lnTo>
                    <a:pt x="53896" y="671599"/>
                  </a:lnTo>
                  <a:lnTo>
                    <a:pt x="34745" y="631108"/>
                  </a:lnTo>
                  <a:lnTo>
                    <a:pt x="19654" y="588937"/>
                  </a:lnTo>
                  <a:lnTo>
                    <a:pt x="8770" y="545481"/>
                  </a:lnTo>
                  <a:lnTo>
                    <a:pt x="2197" y="501184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2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9" y="231453"/>
                  </a:lnTo>
                  <a:lnTo>
                    <a:pt x="83264" y="193609"/>
                  </a:lnTo>
                  <a:lnTo>
                    <a:pt x="110822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9" y="70807"/>
                  </a:lnTo>
                  <a:lnTo>
                    <a:pt x="251222" y="48728"/>
                  </a:lnTo>
                  <a:lnTo>
                    <a:pt x="292173" y="30577"/>
                  </a:lnTo>
                  <a:lnTo>
                    <a:pt x="334705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4" y="139"/>
                  </a:lnTo>
                  <a:lnTo>
                    <a:pt x="512317" y="3437"/>
                  </a:lnTo>
                  <a:lnTo>
                    <a:pt x="556451" y="11089"/>
                  </a:lnTo>
                  <a:lnTo>
                    <a:pt x="599621" y="23032"/>
                  </a:lnTo>
                  <a:lnTo>
                    <a:pt x="641412" y="39150"/>
                  </a:lnTo>
                  <a:lnTo>
                    <a:pt x="681422" y="59293"/>
                  </a:lnTo>
                  <a:lnTo>
                    <a:pt x="719266" y="83258"/>
                  </a:lnTo>
                  <a:lnTo>
                    <a:pt x="754578" y="110821"/>
                  </a:lnTo>
                  <a:lnTo>
                    <a:pt x="787018" y="141703"/>
                  </a:lnTo>
                  <a:lnTo>
                    <a:pt x="816276" y="175622"/>
                  </a:lnTo>
                  <a:lnTo>
                    <a:pt x="842068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3" y="422864"/>
                  </a:lnTo>
                  <a:lnTo>
                    <a:pt x="912880" y="456440"/>
                  </a:lnTo>
                  <a:lnTo>
                    <a:pt x="912742" y="467646"/>
                  </a:lnTo>
                  <a:lnTo>
                    <a:pt x="909447" y="512319"/>
                  </a:lnTo>
                  <a:lnTo>
                    <a:pt x="901789" y="556444"/>
                  </a:lnTo>
                  <a:lnTo>
                    <a:pt x="889843" y="599619"/>
                  </a:lnTo>
                  <a:lnTo>
                    <a:pt x="873721" y="641409"/>
                  </a:lnTo>
                  <a:lnTo>
                    <a:pt x="853582" y="681418"/>
                  </a:lnTo>
                  <a:lnTo>
                    <a:pt x="829618" y="719260"/>
                  </a:lnTo>
                  <a:lnTo>
                    <a:pt x="802059" y="754576"/>
                  </a:lnTo>
                  <a:lnTo>
                    <a:pt x="771172" y="787014"/>
                  </a:lnTo>
                  <a:lnTo>
                    <a:pt x="737254" y="816275"/>
                  </a:lnTo>
                  <a:lnTo>
                    <a:pt x="700632" y="842062"/>
                  </a:lnTo>
                  <a:lnTo>
                    <a:pt x="661658" y="864142"/>
                  </a:lnTo>
                  <a:lnTo>
                    <a:pt x="620708" y="882292"/>
                  </a:lnTo>
                  <a:lnTo>
                    <a:pt x="578176" y="896341"/>
                  </a:lnTo>
                  <a:lnTo>
                    <a:pt x="534471" y="906157"/>
                  </a:lnTo>
                  <a:lnTo>
                    <a:pt x="490014" y="911644"/>
                  </a:lnTo>
                  <a:lnTo>
                    <a:pt x="456440" y="912880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6331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912880" y="456440"/>
                  </a:moveTo>
                  <a:lnTo>
                    <a:pt x="910682" y="501184"/>
                  </a:lnTo>
                  <a:lnTo>
                    <a:pt x="904110" y="545481"/>
                  </a:lnTo>
                  <a:lnTo>
                    <a:pt x="893227" y="588937"/>
                  </a:lnTo>
                  <a:lnTo>
                    <a:pt x="878136" y="631108"/>
                  </a:lnTo>
                  <a:lnTo>
                    <a:pt x="858985" y="671604"/>
                  </a:lnTo>
                  <a:lnTo>
                    <a:pt x="835958" y="710018"/>
                  </a:lnTo>
                  <a:lnTo>
                    <a:pt x="809274" y="746003"/>
                  </a:lnTo>
                  <a:lnTo>
                    <a:pt x="779192" y="779189"/>
                  </a:lnTo>
                  <a:lnTo>
                    <a:pt x="746003" y="809272"/>
                  </a:lnTo>
                  <a:lnTo>
                    <a:pt x="710025" y="835950"/>
                  </a:lnTo>
                  <a:lnTo>
                    <a:pt x="671605" y="858981"/>
                  </a:lnTo>
                  <a:lnTo>
                    <a:pt x="631113" y="878130"/>
                  </a:lnTo>
                  <a:lnTo>
                    <a:pt x="588938" y="893218"/>
                  </a:lnTo>
                  <a:lnTo>
                    <a:pt x="545488" y="904103"/>
                  </a:lnTo>
                  <a:lnTo>
                    <a:pt x="501179" y="910683"/>
                  </a:lnTo>
                  <a:lnTo>
                    <a:pt x="456440" y="912880"/>
                  </a:lnTo>
                  <a:lnTo>
                    <a:pt x="445234" y="912743"/>
                  </a:lnTo>
                  <a:lnTo>
                    <a:pt x="400563" y="909446"/>
                  </a:lnTo>
                  <a:lnTo>
                    <a:pt x="356430" y="901783"/>
                  </a:lnTo>
                  <a:lnTo>
                    <a:pt x="313260" y="889836"/>
                  </a:lnTo>
                  <a:lnTo>
                    <a:pt x="271469" y="873716"/>
                  </a:lnTo>
                  <a:lnTo>
                    <a:pt x="231458" y="853577"/>
                  </a:lnTo>
                  <a:lnTo>
                    <a:pt x="193615" y="829614"/>
                  </a:lnTo>
                  <a:lnTo>
                    <a:pt x="158303" y="802055"/>
                  </a:lnTo>
                  <a:lnTo>
                    <a:pt x="125862" y="771169"/>
                  </a:lnTo>
                  <a:lnTo>
                    <a:pt x="96605" y="737248"/>
                  </a:lnTo>
                  <a:lnTo>
                    <a:pt x="70813" y="700624"/>
                  </a:lnTo>
                  <a:lnTo>
                    <a:pt x="48735" y="661655"/>
                  </a:lnTo>
                  <a:lnTo>
                    <a:pt x="30584" y="620705"/>
                  </a:lnTo>
                  <a:lnTo>
                    <a:pt x="16533" y="578172"/>
                  </a:lnTo>
                  <a:lnTo>
                    <a:pt x="6719" y="534468"/>
                  </a:lnTo>
                  <a:lnTo>
                    <a:pt x="1235" y="490018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2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9" y="231453"/>
                  </a:lnTo>
                  <a:lnTo>
                    <a:pt x="83264" y="193609"/>
                  </a:lnTo>
                  <a:lnTo>
                    <a:pt x="110822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9" y="70807"/>
                  </a:lnTo>
                  <a:lnTo>
                    <a:pt x="251222" y="48728"/>
                  </a:lnTo>
                  <a:lnTo>
                    <a:pt x="292173" y="30577"/>
                  </a:lnTo>
                  <a:lnTo>
                    <a:pt x="334705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4" y="139"/>
                  </a:lnTo>
                  <a:lnTo>
                    <a:pt x="512317" y="3437"/>
                  </a:lnTo>
                  <a:lnTo>
                    <a:pt x="556451" y="11089"/>
                  </a:lnTo>
                  <a:lnTo>
                    <a:pt x="599621" y="23032"/>
                  </a:lnTo>
                  <a:lnTo>
                    <a:pt x="641412" y="39150"/>
                  </a:lnTo>
                  <a:lnTo>
                    <a:pt x="681422" y="59293"/>
                  </a:lnTo>
                  <a:lnTo>
                    <a:pt x="719266" y="83258"/>
                  </a:lnTo>
                  <a:lnTo>
                    <a:pt x="754578" y="110821"/>
                  </a:lnTo>
                  <a:lnTo>
                    <a:pt x="787018" y="141703"/>
                  </a:lnTo>
                  <a:lnTo>
                    <a:pt x="816276" y="175622"/>
                  </a:lnTo>
                  <a:lnTo>
                    <a:pt x="842068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3" y="422864"/>
                  </a:lnTo>
                  <a:lnTo>
                    <a:pt x="912880" y="45644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02925" y="2817229"/>
            <a:ext cx="59944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niveau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67517" y="4491173"/>
            <a:ext cx="466090" cy="192405"/>
            <a:chOff x="4267517" y="4491173"/>
            <a:chExt cx="466090" cy="192405"/>
          </a:xfrm>
        </p:grpSpPr>
        <p:sp>
          <p:nvSpPr>
            <p:cNvPr id="27" name="object 27"/>
            <p:cNvSpPr/>
            <p:nvPr/>
          </p:nvSpPr>
          <p:spPr>
            <a:xfrm>
              <a:off x="4272280" y="4495936"/>
              <a:ext cx="456565" cy="182880"/>
            </a:xfrm>
            <a:custGeom>
              <a:avLst/>
              <a:gdLst/>
              <a:ahLst/>
              <a:cxnLst/>
              <a:rect l="l" t="t" r="r" b="b"/>
              <a:pathLst>
                <a:path w="456564" h="182879">
                  <a:moveTo>
                    <a:pt x="432685" y="182571"/>
                  </a:moveTo>
                  <a:lnTo>
                    <a:pt x="23754" y="182571"/>
                  </a:lnTo>
                  <a:lnTo>
                    <a:pt x="20261" y="181875"/>
                  </a:lnTo>
                  <a:lnTo>
                    <a:pt x="0" y="158818"/>
                  </a:lnTo>
                  <a:lnTo>
                    <a:pt x="0" y="23754"/>
                  </a:lnTo>
                  <a:lnTo>
                    <a:pt x="23754" y="0"/>
                  </a:lnTo>
                  <a:lnTo>
                    <a:pt x="27385" y="0"/>
                  </a:lnTo>
                  <a:lnTo>
                    <a:pt x="432685" y="0"/>
                  </a:lnTo>
                  <a:lnTo>
                    <a:pt x="456440" y="23754"/>
                  </a:lnTo>
                  <a:lnTo>
                    <a:pt x="456440" y="158818"/>
                  </a:lnTo>
                  <a:lnTo>
                    <a:pt x="436178" y="181875"/>
                  </a:lnTo>
                  <a:lnTo>
                    <a:pt x="432685" y="18257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72279" y="4495936"/>
              <a:ext cx="456565" cy="182880"/>
            </a:xfrm>
            <a:custGeom>
              <a:avLst/>
              <a:gdLst/>
              <a:ahLst/>
              <a:cxnLst/>
              <a:rect l="l" t="t" r="r" b="b"/>
              <a:pathLst>
                <a:path w="456564" h="182879">
                  <a:moveTo>
                    <a:pt x="27386" y="0"/>
                  </a:moveTo>
                  <a:lnTo>
                    <a:pt x="429053" y="0"/>
                  </a:lnTo>
                  <a:lnTo>
                    <a:pt x="432686" y="0"/>
                  </a:lnTo>
                  <a:lnTo>
                    <a:pt x="436179" y="691"/>
                  </a:lnTo>
                  <a:lnTo>
                    <a:pt x="439534" y="2076"/>
                  </a:lnTo>
                  <a:lnTo>
                    <a:pt x="442890" y="3468"/>
                  </a:lnTo>
                  <a:lnTo>
                    <a:pt x="445851" y="5447"/>
                  </a:lnTo>
                  <a:lnTo>
                    <a:pt x="448419" y="8018"/>
                  </a:lnTo>
                  <a:lnTo>
                    <a:pt x="450987" y="10582"/>
                  </a:lnTo>
                  <a:lnTo>
                    <a:pt x="452966" y="13541"/>
                  </a:lnTo>
                  <a:lnTo>
                    <a:pt x="454355" y="16898"/>
                  </a:lnTo>
                  <a:lnTo>
                    <a:pt x="455745" y="20254"/>
                  </a:lnTo>
                  <a:lnTo>
                    <a:pt x="456440" y="23754"/>
                  </a:lnTo>
                  <a:lnTo>
                    <a:pt x="456440" y="27386"/>
                  </a:lnTo>
                  <a:lnTo>
                    <a:pt x="456440" y="155189"/>
                  </a:lnTo>
                  <a:lnTo>
                    <a:pt x="456440" y="158818"/>
                  </a:lnTo>
                  <a:lnTo>
                    <a:pt x="455745" y="162308"/>
                  </a:lnTo>
                  <a:lnTo>
                    <a:pt x="454355" y="165664"/>
                  </a:lnTo>
                  <a:lnTo>
                    <a:pt x="452966" y="169020"/>
                  </a:lnTo>
                  <a:lnTo>
                    <a:pt x="439534" y="180485"/>
                  </a:lnTo>
                  <a:lnTo>
                    <a:pt x="436179" y="181875"/>
                  </a:lnTo>
                  <a:lnTo>
                    <a:pt x="432686" y="182571"/>
                  </a:lnTo>
                  <a:lnTo>
                    <a:pt x="429053" y="182576"/>
                  </a:lnTo>
                  <a:lnTo>
                    <a:pt x="27386" y="182576"/>
                  </a:lnTo>
                  <a:lnTo>
                    <a:pt x="23755" y="182571"/>
                  </a:lnTo>
                  <a:lnTo>
                    <a:pt x="20261" y="181875"/>
                  </a:lnTo>
                  <a:lnTo>
                    <a:pt x="16907" y="180485"/>
                  </a:lnTo>
                  <a:lnTo>
                    <a:pt x="13552" y="179095"/>
                  </a:lnTo>
                  <a:lnTo>
                    <a:pt x="0" y="155189"/>
                  </a:lnTo>
                  <a:lnTo>
                    <a:pt x="0" y="27386"/>
                  </a:lnTo>
                  <a:lnTo>
                    <a:pt x="8022" y="8018"/>
                  </a:lnTo>
                  <a:lnTo>
                    <a:pt x="10590" y="5447"/>
                  </a:lnTo>
                  <a:lnTo>
                    <a:pt x="13552" y="3468"/>
                  </a:lnTo>
                  <a:lnTo>
                    <a:pt x="16907" y="2076"/>
                  </a:lnTo>
                  <a:lnTo>
                    <a:pt x="20261" y="691"/>
                  </a:lnTo>
                  <a:lnTo>
                    <a:pt x="23755" y="0"/>
                  </a:lnTo>
                  <a:lnTo>
                    <a:pt x="27386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76823" y="4267716"/>
            <a:ext cx="1643380" cy="45656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cout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amélioration:</a:t>
            </a:r>
            <a:endParaRPr sz="10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315"/>
              </a:spcBef>
              <a:tabLst>
                <a:tab pos="1120140" algn="l"/>
              </a:tabLst>
            </a:pPr>
            <a:r>
              <a:rPr sz="850" dirty="0">
                <a:latin typeface="Arial"/>
                <a:cs typeface="Arial"/>
              </a:rPr>
              <a:t>15 </a:t>
            </a:r>
            <a:r>
              <a:rPr sz="850" spc="-50" dirty="0">
                <a:latin typeface="Arial"/>
                <a:cs typeface="Arial"/>
              </a:rPr>
              <a:t>€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améliorer!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8610" y="3364957"/>
            <a:ext cx="361315" cy="334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340" marR="5080" indent="-53975">
              <a:lnSpc>
                <a:spcPct val="101800"/>
              </a:lnSpc>
              <a:spcBef>
                <a:spcPts val="85"/>
              </a:spcBef>
            </a:pPr>
            <a:r>
              <a:rPr sz="1000" spc="-10" dirty="0">
                <a:latin typeface="Arial"/>
                <a:cs typeface="Arial"/>
              </a:rPr>
              <a:t>image </a:t>
            </a:r>
            <a:r>
              <a:rPr sz="1000" spc="-20" dirty="0">
                <a:latin typeface="Arial"/>
                <a:cs typeface="Arial"/>
              </a:rPr>
              <a:t>café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11931" y="2802345"/>
            <a:ext cx="1652905" cy="1926589"/>
            <a:chOff x="5111931" y="2802345"/>
            <a:chExt cx="1652905" cy="1926589"/>
          </a:xfrm>
        </p:grpSpPr>
        <p:sp>
          <p:nvSpPr>
            <p:cNvPr id="32" name="object 32"/>
            <p:cNvSpPr/>
            <p:nvPr/>
          </p:nvSpPr>
          <p:spPr>
            <a:xfrm>
              <a:off x="5116693" y="2807107"/>
              <a:ext cx="1643380" cy="1917064"/>
            </a:xfrm>
            <a:custGeom>
              <a:avLst/>
              <a:gdLst/>
              <a:ahLst/>
              <a:cxnLst/>
              <a:rect l="l" t="t" r="r" b="b"/>
              <a:pathLst>
                <a:path w="1643379" h="1917064">
                  <a:moveTo>
                    <a:pt x="0" y="0"/>
                  </a:moveTo>
                  <a:lnTo>
                    <a:pt x="1643184" y="0"/>
                  </a:lnTo>
                  <a:lnTo>
                    <a:pt x="1643184" y="1917048"/>
                  </a:lnTo>
                  <a:lnTo>
                    <a:pt x="0" y="1917048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36201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456440" y="912880"/>
                  </a:moveTo>
                  <a:lnTo>
                    <a:pt x="411701" y="910683"/>
                  </a:lnTo>
                  <a:lnTo>
                    <a:pt x="367393" y="904103"/>
                  </a:lnTo>
                  <a:lnTo>
                    <a:pt x="323942" y="893218"/>
                  </a:lnTo>
                  <a:lnTo>
                    <a:pt x="281768" y="878130"/>
                  </a:lnTo>
                  <a:lnTo>
                    <a:pt x="241275" y="858981"/>
                  </a:lnTo>
                  <a:lnTo>
                    <a:pt x="202855" y="835950"/>
                  </a:lnTo>
                  <a:lnTo>
                    <a:pt x="166877" y="809272"/>
                  </a:lnTo>
                  <a:lnTo>
                    <a:pt x="133688" y="779189"/>
                  </a:lnTo>
                  <a:lnTo>
                    <a:pt x="103606" y="745998"/>
                  </a:lnTo>
                  <a:lnTo>
                    <a:pt x="76923" y="710018"/>
                  </a:lnTo>
                  <a:lnTo>
                    <a:pt x="53895" y="671599"/>
                  </a:lnTo>
                  <a:lnTo>
                    <a:pt x="34744" y="631108"/>
                  </a:lnTo>
                  <a:lnTo>
                    <a:pt x="19653" y="588937"/>
                  </a:lnTo>
                  <a:lnTo>
                    <a:pt x="8770" y="545481"/>
                  </a:lnTo>
                  <a:lnTo>
                    <a:pt x="2198" y="501184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3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8" y="231453"/>
                  </a:lnTo>
                  <a:lnTo>
                    <a:pt x="83263" y="193609"/>
                  </a:lnTo>
                  <a:lnTo>
                    <a:pt x="110821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8" y="70807"/>
                  </a:lnTo>
                  <a:lnTo>
                    <a:pt x="251222" y="48728"/>
                  </a:lnTo>
                  <a:lnTo>
                    <a:pt x="292172" y="30577"/>
                  </a:lnTo>
                  <a:lnTo>
                    <a:pt x="334704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5" y="139"/>
                  </a:lnTo>
                  <a:lnTo>
                    <a:pt x="512317" y="3437"/>
                  </a:lnTo>
                  <a:lnTo>
                    <a:pt x="556450" y="11089"/>
                  </a:lnTo>
                  <a:lnTo>
                    <a:pt x="599620" y="23032"/>
                  </a:lnTo>
                  <a:lnTo>
                    <a:pt x="641411" y="39150"/>
                  </a:lnTo>
                  <a:lnTo>
                    <a:pt x="681421" y="59293"/>
                  </a:lnTo>
                  <a:lnTo>
                    <a:pt x="719265" y="83258"/>
                  </a:lnTo>
                  <a:lnTo>
                    <a:pt x="754577" y="110821"/>
                  </a:lnTo>
                  <a:lnTo>
                    <a:pt x="787018" y="141703"/>
                  </a:lnTo>
                  <a:lnTo>
                    <a:pt x="816275" y="175622"/>
                  </a:lnTo>
                  <a:lnTo>
                    <a:pt x="842067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4" y="422864"/>
                  </a:lnTo>
                  <a:lnTo>
                    <a:pt x="912880" y="456440"/>
                  </a:lnTo>
                  <a:lnTo>
                    <a:pt x="912742" y="467646"/>
                  </a:lnTo>
                  <a:lnTo>
                    <a:pt x="909447" y="512319"/>
                  </a:lnTo>
                  <a:lnTo>
                    <a:pt x="901789" y="556444"/>
                  </a:lnTo>
                  <a:lnTo>
                    <a:pt x="889842" y="599619"/>
                  </a:lnTo>
                  <a:lnTo>
                    <a:pt x="873721" y="641409"/>
                  </a:lnTo>
                  <a:lnTo>
                    <a:pt x="853581" y="681418"/>
                  </a:lnTo>
                  <a:lnTo>
                    <a:pt x="829617" y="719260"/>
                  </a:lnTo>
                  <a:lnTo>
                    <a:pt x="802058" y="754576"/>
                  </a:lnTo>
                  <a:lnTo>
                    <a:pt x="771172" y="787014"/>
                  </a:lnTo>
                  <a:lnTo>
                    <a:pt x="737254" y="816275"/>
                  </a:lnTo>
                  <a:lnTo>
                    <a:pt x="700632" y="842062"/>
                  </a:lnTo>
                  <a:lnTo>
                    <a:pt x="661657" y="864142"/>
                  </a:lnTo>
                  <a:lnTo>
                    <a:pt x="620707" y="882292"/>
                  </a:lnTo>
                  <a:lnTo>
                    <a:pt x="578175" y="896341"/>
                  </a:lnTo>
                  <a:lnTo>
                    <a:pt x="534471" y="906157"/>
                  </a:lnTo>
                  <a:lnTo>
                    <a:pt x="490014" y="911644"/>
                  </a:lnTo>
                  <a:lnTo>
                    <a:pt x="456440" y="912880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36201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912880" y="456440"/>
                  </a:moveTo>
                  <a:lnTo>
                    <a:pt x="910682" y="501184"/>
                  </a:lnTo>
                  <a:lnTo>
                    <a:pt x="904110" y="545481"/>
                  </a:lnTo>
                  <a:lnTo>
                    <a:pt x="893226" y="588937"/>
                  </a:lnTo>
                  <a:lnTo>
                    <a:pt x="878136" y="631108"/>
                  </a:lnTo>
                  <a:lnTo>
                    <a:pt x="858984" y="671604"/>
                  </a:lnTo>
                  <a:lnTo>
                    <a:pt x="835956" y="710018"/>
                  </a:lnTo>
                  <a:lnTo>
                    <a:pt x="809273" y="746003"/>
                  </a:lnTo>
                  <a:lnTo>
                    <a:pt x="779192" y="779189"/>
                  </a:lnTo>
                  <a:lnTo>
                    <a:pt x="746002" y="809272"/>
                  </a:lnTo>
                  <a:lnTo>
                    <a:pt x="710025" y="835950"/>
                  </a:lnTo>
                  <a:lnTo>
                    <a:pt x="671604" y="858981"/>
                  </a:lnTo>
                  <a:lnTo>
                    <a:pt x="631112" y="878130"/>
                  </a:lnTo>
                  <a:lnTo>
                    <a:pt x="588937" y="893218"/>
                  </a:lnTo>
                  <a:lnTo>
                    <a:pt x="545487" y="904103"/>
                  </a:lnTo>
                  <a:lnTo>
                    <a:pt x="501179" y="910683"/>
                  </a:lnTo>
                  <a:lnTo>
                    <a:pt x="456440" y="912880"/>
                  </a:lnTo>
                  <a:lnTo>
                    <a:pt x="445235" y="912743"/>
                  </a:lnTo>
                  <a:lnTo>
                    <a:pt x="400563" y="909446"/>
                  </a:lnTo>
                  <a:lnTo>
                    <a:pt x="356430" y="901783"/>
                  </a:lnTo>
                  <a:lnTo>
                    <a:pt x="313259" y="889836"/>
                  </a:lnTo>
                  <a:lnTo>
                    <a:pt x="271468" y="873716"/>
                  </a:lnTo>
                  <a:lnTo>
                    <a:pt x="231458" y="853577"/>
                  </a:lnTo>
                  <a:lnTo>
                    <a:pt x="193615" y="829614"/>
                  </a:lnTo>
                  <a:lnTo>
                    <a:pt x="158303" y="802055"/>
                  </a:lnTo>
                  <a:lnTo>
                    <a:pt x="125862" y="771169"/>
                  </a:lnTo>
                  <a:lnTo>
                    <a:pt x="96604" y="737248"/>
                  </a:lnTo>
                  <a:lnTo>
                    <a:pt x="70812" y="700624"/>
                  </a:lnTo>
                  <a:lnTo>
                    <a:pt x="48735" y="661655"/>
                  </a:lnTo>
                  <a:lnTo>
                    <a:pt x="30583" y="620705"/>
                  </a:lnTo>
                  <a:lnTo>
                    <a:pt x="16532" y="578172"/>
                  </a:lnTo>
                  <a:lnTo>
                    <a:pt x="6719" y="534468"/>
                  </a:lnTo>
                  <a:lnTo>
                    <a:pt x="1236" y="490018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3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8" y="231453"/>
                  </a:lnTo>
                  <a:lnTo>
                    <a:pt x="83263" y="193609"/>
                  </a:lnTo>
                  <a:lnTo>
                    <a:pt x="110821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8" y="70807"/>
                  </a:lnTo>
                  <a:lnTo>
                    <a:pt x="251222" y="48728"/>
                  </a:lnTo>
                  <a:lnTo>
                    <a:pt x="292172" y="30577"/>
                  </a:lnTo>
                  <a:lnTo>
                    <a:pt x="334704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5" y="139"/>
                  </a:lnTo>
                  <a:lnTo>
                    <a:pt x="512317" y="3437"/>
                  </a:lnTo>
                  <a:lnTo>
                    <a:pt x="556450" y="11089"/>
                  </a:lnTo>
                  <a:lnTo>
                    <a:pt x="599620" y="23032"/>
                  </a:lnTo>
                  <a:lnTo>
                    <a:pt x="641411" y="39150"/>
                  </a:lnTo>
                  <a:lnTo>
                    <a:pt x="681421" y="59293"/>
                  </a:lnTo>
                  <a:lnTo>
                    <a:pt x="719265" y="83258"/>
                  </a:lnTo>
                  <a:lnTo>
                    <a:pt x="754577" y="110821"/>
                  </a:lnTo>
                  <a:lnTo>
                    <a:pt x="787018" y="141703"/>
                  </a:lnTo>
                  <a:lnTo>
                    <a:pt x="816275" y="175622"/>
                  </a:lnTo>
                  <a:lnTo>
                    <a:pt x="842067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4" y="422864"/>
                  </a:lnTo>
                  <a:lnTo>
                    <a:pt x="912880" y="45644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38231" y="2817229"/>
            <a:ext cx="59944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niveau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07387" y="2802345"/>
            <a:ext cx="2474595" cy="1926589"/>
            <a:chOff x="6207387" y="2802345"/>
            <a:chExt cx="2474595" cy="1926589"/>
          </a:xfrm>
        </p:grpSpPr>
        <p:sp>
          <p:nvSpPr>
            <p:cNvPr id="37" name="object 37"/>
            <p:cNvSpPr/>
            <p:nvPr/>
          </p:nvSpPr>
          <p:spPr>
            <a:xfrm>
              <a:off x="6212150" y="4495936"/>
              <a:ext cx="456565" cy="182880"/>
            </a:xfrm>
            <a:custGeom>
              <a:avLst/>
              <a:gdLst/>
              <a:ahLst/>
              <a:cxnLst/>
              <a:rect l="l" t="t" r="r" b="b"/>
              <a:pathLst>
                <a:path w="456565" h="182879">
                  <a:moveTo>
                    <a:pt x="432685" y="182571"/>
                  </a:moveTo>
                  <a:lnTo>
                    <a:pt x="23754" y="182571"/>
                  </a:lnTo>
                  <a:lnTo>
                    <a:pt x="20261" y="181875"/>
                  </a:lnTo>
                  <a:lnTo>
                    <a:pt x="0" y="158818"/>
                  </a:lnTo>
                  <a:lnTo>
                    <a:pt x="0" y="23754"/>
                  </a:lnTo>
                  <a:lnTo>
                    <a:pt x="23754" y="0"/>
                  </a:lnTo>
                  <a:lnTo>
                    <a:pt x="27386" y="0"/>
                  </a:lnTo>
                  <a:lnTo>
                    <a:pt x="432685" y="0"/>
                  </a:lnTo>
                  <a:lnTo>
                    <a:pt x="456440" y="23754"/>
                  </a:lnTo>
                  <a:lnTo>
                    <a:pt x="456440" y="158818"/>
                  </a:lnTo>
                  <a:lnTo>
                    <a:pt x="436179" y="181875"/>
                  </a:lnTo>
                  <a:lnTo>
                    <a:pt x="432685" y="18257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2150" y="2807107"/>
              <a:ext cx="2465070" cy="1917064"/>
            </a:xfrm>
            <a:custGeom>
              <a:avLst/>
              <a:gdLst/>
              <a:ahLst/>
              <a:cxnLst/>
              <a:rect l="l" t="t" r="r" b="b"/>
              <a:pathLst>
                <a:path w="2465070" h="1917064">
                  <a:moveTo>
                    <a:pt x="27386" y="1688828"/>
                  </a:moveTo>
                  <a:lnTo>
                    <a:pt x="429053" y="1688828"/>
                  </a:lnTo>
                  <a:lnTo>
                    <a:pt x="432685" y="1688828"/>
                  </a:lnTo>
                  <a:lnTo>
                    <a:pt x="436179" y="1689519"/>
                  </a:lnTo>
                  <a:lnTo>
                    <a:pt x="439534" y="1690905"/>
                  </a:lnTo>
                  <a:lnTo>
                    <a:pt x="442890" y="1692296"/>
                  </a:lnTo>
                  <a:lnTo>
                    <a:pt x="445851" y="1694275"/>
                  </a:lnTo>
                  <a:lnTo>
                    <a:pt x="448419" y="1696847"/>
                  </a:lnTo>
                  <a:lnTo>
                    <a:pt x="450987" y="1699410"/>
                  </a:lnTo>
                  <a:lnTo>
                    <a:pt x="452966" y="1702370"/>
                  </a:lnTo>
                  <a:lnTo>
                    <a:pt x="454356" y="1705726"/>
                  </a:lnTo>
                  <a:lnTo>
                    <a:pt x="455745" y="1709083"/>
                  </a:lnTo>
                  <a:lnTo>
                    <a:pt x="456440" y="1712582"/>
                  </a:lnTo>
                  <a:lnTo>
                    <a:pt x="456440" y="1716215"/>
                  </a:lnTo>
                  <a:lnTo>
                    <a:pt x="456440" y="1844018"/>
                  </a:lnTo>
                  <a:lnTo>
                    <a:pt x="439534" y="1869314"/>
                  </a:lnTo>
                  <a:lnTo>
                    <a:pt x="436179" y="1870704"/>
                  </a:lnTo>
                  <a:lnTo>
                    <a:pt x="432685" y="1871400"/>
                  </a:lnTo>
                  <a:lnTo>
                    <a:pt x="429053" y="1871404"/>
                  </a:lnTo>
                  <a:lnTo>
                    <a:pt x="27386" y="1871404"/>
                  </a:lnTo>
                  <a:lnTo>
                    <a:pt x="23754" y="1871400"/>
                  </a:lnTo>
                  <a:lnTo>
                    <a:pt x="20262" y="1870704"/>
                  </a:lnTo>
                  <a:lnTo>
                    <a:pt x="16907" y="1869314"/>
                  </a:lnTo>
                  <a:lnTo>
                    <a:pt x="13551" y="1867923"/>
                  </a:lnTo>
                  <a:lnTo>
                    <a:pt x="0" y="1844018"/>
                  </a:lnTo>
                  <a:lnTo>
                    <a:pt x="0" y="1716215"/>
                  </a:lnTo>
                  <a:lnTo>
                    <a:pt x="8021" y="1696847"/>
                  </a:lnTo>
                  <a:lnTo>
                    <a:pt x="10589" y="1694275"/>
                  </a:lnTo>
                  <a:lnTo>
                    <a:pt x="13551" y="1692296"/>
                  </a:lnTo>
                  <a:lnTo>
                    <a:pt x="16907" y="1690905"/>
                  </a:lnTo>
                  <a:lnTo>
                    <a:pt x="20262" y="1689519"/>
                  </a:lnTo>
                  <a:lnTo>
                    <a:pt x="23754" y="1688828"/>
                  </a:lnTo>
                  <a:lnTo>
                    <a:pt x="27386" y="1688828"/>
                  </a:lnTo>
                  <a:close/>
                </a:path>
                <a:path w="2465070" h="1917064">
                  <a:moveTo>
                    <a:pt x="821592" y="0"/>
                  </a:moveTo>
                  <a:lnTo>
                    <a:pt x="2464776" y="0"/>
                  </a:lnTo>
                  <a:lnTo>
                    <a:pt x="2464776" y="1917048"/>
                  </a:lnTo>
                  <a:lnTo>
                    <a:pt x="821592" y="1917048"/>
                  </a:lnTo>
                  <a:lnTo>
                    <a:pt x="821592" y="0"/>
                  </a:lnTo>
                  <a:close/>
                </a:path>
                <a:path w="2465070" h="1917064">
                  <a:moveTo>
                    <a:pt x="821592" y="1460608"/>
                  </a:moveTo>
                  <a:lnTo>
                    <a:pt x="2464776" y="1460608"/>
                  </a:lnTo>
                  <a:lnTo>
                    <a:pt x="2464776" y="1917048"/>
                  </a:lnTo>
                  <a:lnTo>
                    <a:pt x="821592" y="1917048"/>
                  </a:lnTo>
                  <a:lnTo>
                    <a:pt x="821592" y="1460608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3250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456440" y="912880"/>
                  </a:moveTo>
                  <a:lnTo>
                    <a:pt x="411700" y="910683"/>
                  </a:lnTo>
                  <a:lnTo>
                    <a:pt x="367393" y="904103"/>
                  </a:lnTo>
                  <a:lnTo>
                    <a:pt x="323942" y="893218"/>
                  </a:lnTo>
                  <a:lnTo>
                    <a:pt x="281768" y="878130"/>
                  </a:lnTo>
                  <a:lnTo>
                    <a:pt x="241275" y="858981"/>
                  </a:lnTo>
                  <a:lnTo>
                    <a:pt x="202855" y="835950"/>
                  </a:lnTo>
                  <a:lnTo>
                    <a:pt x="166877" y="809272"/>
                  </a:lnTo>
                  <a:lnTo>
                    <a:pt x="133688" y="779189"/>
                  </a:lnTo>
                  <a:lnTo>
                    <a:pt x="103607" y="745998"/>
                  </a:lnTo>
                  <a:lnTo>
                    <a:pt x="76924" y="710018"/>
                  </a:lnTo>
                  <a:lnTo>
                    <a:pt x="53896" y="671599"/>
                  </a:lnTo>
                  <a:lnTo>
                    <a:pt x="34744" y="631108"/>
                  </a:lnTo>
                  <a:lnTo>
                    <a:pt x="19654" y="588937"/>
                  </a:lnTo>
                  <a:lnTo>
                    <a:pt x="8770" y="545481"/>
                  </a:lnTo>
                  <a:lnTo>
                    <a:pt x="2197" y="501184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2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8" y="231453"/>
                  </a:lnTo>
                  <a:lnTo>
                    <a:pt x="83263" y="193609"/>
                  </a:lnTo>
                  <a:lnTo>
                    <a:pt x="110821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8" y="70807"/>
                  </a:lnTo>
                  <a:lnTo>
                    <a:pt x="251222" y="48728"/>
                  </a:lnTo>
                  <a:lnTo>
                    <a:pt x="292172" y="30577"/>
                  </a:lnTo>
                  <a:lnTo>
                    <a:pt x="334705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5" y="139"/>
                  </a:lnTo>
                  <a:lnTo>
                    <a:pt x="512316" y="3437"/>
                  </a:lnTo>
                  <a:lnTo>
                    <a:pt x="556450" y="11089"/>
                  </a:lnTo>
                  <a:lnTo>
                    <a:pt x="599620" y="23032"/>
                  </a:lnTo>
                  <a:lnTo>
                    <a:pt x="641411" y="39150"/>
                  </a:lnTo>
                  <a:lnTo>
                    <a:pt x="681421" y="59293"/>
                  </a:lnTo>
                  <a:lnTo>
                    <a:pt x="719265" y="83258"/>
                  </a:lnTo>
                  <a:lnTo>
                    <a:pt x="754577" y="110821"/>
                  </a:lnTo>
                  <a:lnTo>
                    <a:pt x="787018" y="141703"/>
                  </a:lnTo>
                  <a:lnTo>
                    <a:pt x="816275" y="175622"/>
                  </a:lnTo>
                  <a:lnTo>
                    <a:pt x="842067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4" y="422864"/>
                  </a:lnTo>
                  <a:lnTo>
                    <a:pt x="912880" y="456440"/>
                  </a:lnTo>
                  <a:lnTo>
                    <a:pt x="912742" y="467646"/>
                  </a:lnTo>
                  <a:lnTo>
                    <a:pt x="909447" y="512319"/>
                  </a:lnTo>
                  <a:lnTo>
                    <a:pt x="901789" y="556444"/>
                  </a:lnTo>
                  <a:lnTo>
                    <a:pt x="889842" y="599619"/>
                  </a:lnTo>
                  <a:lnTo>
                    <a:pt x="873721" y="641409"/>
                  </a:lnTo>
                  <a:lnTo>
                    <a:pt x="853581" y="681418"/>
                  </a:lnTo>
                  <a:lnTo>
                    <a:pt x="829617" y="719260"/>
                  </a:lnTo>
                  <a:lnTo>
                    <a:pt x="802058" y="754576"/>
                  </a:lnTo>
                  <a:lnTo>
                    <a:pt x="771171" y="787014"/>
                  </a:lnTo>
                  <a:lnTo>
                    <a:pt x="737254" y="816275"/>
                  </a:lnTo>
                  <a:lnTo>
                    <a:pt x="700631" y="842062"/>
                  </a:lnTo>
                  <a:lnTo>
                    <a:pt x="661657" y="864142"/>
                  </a:lnTo>
                  <a:lnTo>
                    <a:pt x="620707" y="882292"/>
                  </a:lnTo>
                  <a:lnTo>
                    <a:pt x="578175" y="896341"/>
                  </a:lnTo>
                  <a:lnTo>
                    <a:pt x="534470" y="906157"/>
                  </a:lnTo>
                  <a:lnTo>
                    <a:pt x="490014" y="911644"/>
                  </a:lnTo>
                  <a:lnTo>
                    <a:pt x="456440" y="912880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53250" y="3080971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29">
                  <a:moveTo>
                    <a:pt x="912880" y="456440"/>
                  </a:moveTo>
                  <a:lnTo>
                    <a:pt x="910682" y="501184"/>
                  </a:lnTo>
                  <a:lnTo>
                    <a:pt x="904110" y="545481"/>
                  </a:lnTo>
                  <a:lnTo>
                    <a:pt x="893226" y="588937"/>
                  </a:lnTo>
                  <a:lnTo>
                    <a:pt x="878136" y="631108"/>
                  </a:lnTo>
                  <a:lnTo>
                    <a:pt x="858984" y="671604"/>
                  </a:lnTo>
                  <a:lnTo>
                    <a:pt x="835956" y="710018"/>
                  </a:lnTo>
                  <a:lnTo>
                    <a:pt x="809273" y="746003"/>
                  </a:lnTo>
                  <a:lnTo>
                    <a:pt x="779192" y="779189"/>
                  </a:lnTo>
                  <a:lnTo>
                    <a:pt x="746002" y="809272"/>
                  </a:lnTo>
                  <a:lnTo>
                    <a:pt x="710024" y="835950"/>
                  </a:lnTo>
                  <a:lnTo>
                    <a:pt x="671604" y="858981"/>
                  </a:lnTo>
                  <a:lnTo>
                    <a:pt x="631112" y="878130"/>
                  </a:lnTo>
                  <a:lnTo>
                    <a:pt x="588937" y="893218"/>
                  </a:lnTo>
                  <a:lnTo>
                    <a:pt x="545487" y="904103"/>
                  </a:lnTo>
                  <a:lnTo>
                    <a:pt x="501179" y="910683"/>
                  </a:lnTo>
                  <a:lnTo>
                    <a:pt x="456440" y="912880"/>
                  </a:lnTo>
                  <a:lnTo>
                    <a:pt x="445235" y="912743"/>
                  </a:lnTo>
                  <a:lnTo>
                    <a:pt x="400563" y="909446"/>
                  </a:lnTo>
                  <a:lnTo>
                    <a:pt x="356430" y="901783"/>
                  </a:lnTo>
                  <a:lnTo>
                    <a:pt x="313260" y="889836"/>
                  </a:lnTo>
                  <a:lnTo>
                    <a:pt x="271468" y="873716"/>
                  </a:lnTo>
                  <a:lnTo>
                    <a:pt x="231458" y="853577"/>
                  </a:lnTo>
                  <a:lnTo>
                    <a:pt x="193615" y="829614"/>
                  </a:lnTo>
                  <a:lnTo>
                    <a:pt x="158303" y="802055"/>
                  </a:lnTo>
                  <a:lnTo>
                    <a:pt x="125862" y="771169"/>
                  </a:lnTo>
                  <a:lnTo>
                    <a:pt x="96605" y="737248"/>
                  </a:lnTo>
                  <a:lnTo>
                    <a:pt x="70813" y="700624"/>
                  </a:lnTo>
                  <a:lnTo>
                    <a:pt x="48735" y="661655"/>
                  </a:lnTo>
                  <a:lnTo>
                    <a:pt x="30583" y="620705"/>
                  </a:lnTo>
                  <a:lnTo>
                    <a:pt x="16533" y="578172"/>
                  </a:lnTo>
                  <a:lnTo>
                    <a:pt x="6719" y="534468"/>
                  </a:lnTo>
                  <a:lnTo>
                    <a:pt x="1236" y="490018"/>
                  </a:lnTo>
                  <a:lnTo>
                    <a:pt x="0" y="456440"/>
                  </a:lnTo>
                  <a:lnTo>
                    <a:pt x="137" y="445234"/>
                  </a:lnTo>
                  <a:lnTo>
                    <a:pt x="3432" y="400561"/>
                  </a:lnTo>
                  <a:lnTo>
                    <a:pt x="11091" y="356425"/>
                  </a:lnTo>
                  <a:lnTo>
                    <a:pt x="23038" y="313257"/>
                  </a:lnTo>
                  <a:lnTo>
                    <a:pt x="39159" y="271464"/>
                  </a:lnTo>
                  <a:lnTo>
                    <a:pt x="59298" y="231453"/>
                  </a:lnTo>
                  <a:lnTo>
                    <a:pt x="83263" y="193609"/>
                  </a:lnTo>
                  <a:lnTo>
                    <a:pt x="110821" y="158299"/>
                  </a:lnTo>
                  <a:lnTo>
                    <a:pt x="141708" y="125857"/>
                  </a:lnTo>
                  <a:lnTo>
                    <a:pt x="175626" y="96604"/>
                  </a:lnTo>
                  <a:lnTo>
                    <a:pt x="212248" y="70807"/>
                  </a:lnTo>
                  <a:lnTo>
                    <a:pt x="251222" y="48728"/>
                  </a:lnTo>
                  <a:lnTo>
                    <a:pt x="292172" y="30577"/>
                  </a:lnTo>
                  <a:lnTo>
                    <a:pt x="334705" y="16532"/>
                  </a:lnTo>
                  <a:lnTo>
                    <a:pt x="378409" y="6719"/>
                  </a:lnTo>
                  <a:lnTo>
                    <a:pt x="422865" y="1239"/>
                  </a:lnTo>
                  <a:lnTo>
                    <a:pt x="456440" y="0"/>
                  </a:lnTo>
                  <a:lnTo>
                    <a:pt x="467645" y="139"/>
                  </a:lnTo>
                  <a:lnTo>
                    <a:pt x="512316" y="3437"/>
                  </a:lnTo>
                  <a:lnTo>
                    <a:pt x="556450" y="11089"/>
                  </a:lnTo>
                  <a:lnTo>
                    <a:pt x="599620" y="23032"/>
                  </a:lnTo>
                  <a:lnTo>
                    <a:pt x="641411" y="39150"/>
                  </a:lnTo>
                  <a:lnTo>
                    <a:pt x="681421" y="59293"/>
                  </a:lnTo>
                  <a:lnTo>
                    <a:pt x="719265" y="83258"/>
                  </a:lnTo>
                  <a:lnTo>
                    <a:pt x="754577" y="110821"/>
                  </a:lnTo>
                  <a:lnTo>
                    <a:pt x="787018" y="141703"/>
                  </a:lnTo>
                  <a:lnTo>
                    <a:pt x="816275" y="175622"/>
                  </a:lnTo>
                  <a:lnTo>
                    <a:pt x="842067" y="212242"/>
                  </a:lnTo>
                  <a:lnTo>
                    <a:pt x="864145" y="251218"/>
                  </a:lnTo>
                  <a:lnTo>
                    <a:pt x="882297" y="292168"/>
                  </a:lnTo>
                  <a:lnTo>
                    <a:pt x="896347" y="334700"/>
                  </a:lnTo>
                  <a:lnTo>
                    <a:pt x="906161" y="378405"/>
                  </a:lnTo>
                  <a:lnTo>
                    <a:pt x="911644" y="422864"/>
                  </a:lnTo>
                  <a:lnTo>
                    <a:pt x="912880" y="45644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13917" y="3364957"/>
            <a:ext cx="361315" cy="334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340" marR="5080" indent="-53975">
              <a:lnSpc>
                <a:spcPct val="101800"/>
              </a:lnSpc>
              <a:spcBef>
                <a:spcPts val="85"/>
              </a:spcBef>
            </a:pPr>
            <a:r>
              <a:rPr sz="1000" spc="-10" dirty="0">
                <a:latin typeface="Arial"/>
                <a:cs typeface="Arial"/>
              </a:rPr>
              <a:t>image </a:t>
            </a:r>
            <a:r>
              <a:rPr sz="1000" spc="-20" dirty="0">
                <a:latin typeface="Arial"/>
                <a:cs typeface="Arial"/>
              </a:rPr>
              <a:t>café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55280" y="2817229"/>
            <a:ext cx="59944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Arial"/>
                <a:cs typeface="Arial"/>
              </a:rPr>
              <a:t>niveau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13619" y="4260492"/>
            <a:ext cx="638175" cy="3937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latin typeface="Arial"/>
                <a:cs typeface="Arial"/>
              </a:rPr>
              <a:t>cout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achat:</a:t>
            </a:r>
            <a:endParaRPr sz="10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320"/>
              </a:spcBef>
            </a:pPr>
            <a:r>
              <a:rPr sz="850" dirty="0">
                <a:latin typeface="Arial"/>
                <a:cs typeface="Arial"/>
              </a:rPr>
              <a:t>15 </a:t>
            </a:r>
            <a:r>
              <a:rPr sz="850" spc="-50" dirty="0">
                <a:latin typeface="Arial"/>
                <a:cs typeface="Arial"/>
              </a:rPr>
              <a:t>€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24436" y="4491173"/>
            <a:ext cx="466090" cy="192405"/>
            <a:chOff x="8124436" y="4491173"/>
            <a:chExt cx="466090" cy="192405"/>
          </a:xfrm>
        </p:grpSpPr>
        <p:sp>
          <p:nvSpPr>
            <p:cNvPr id="45" name="object 45"/>
            <p:cNvSpPr/>
            <p:nvPr/>
          </p:nvSpPr>
          <p:spPr>
            <a:xfrm>
              <a:off x="8129199" y="4495936"/>
              <a:ext cx="456565" cy="182880"/>
            </a:xfrm>
            <a:custGeom>
              <a:avLst/>
              <a:gdLst/>
              <a:ahLst/>
              <a:cxnLst/>
              <a:rect l="l" t="t" r="r" b="b"/>
              <a:pathLst>
                <a:path w="456565" h="182879">
                  <a:moveTo>
                    <a:pt x="432685" y="182571"/>
                  </a:moveTo>
                  <a:lnTo>
                    <a:pt x="23754" y="182571"/>
                  </a:lnTo>
                  <a:lnTo>
                    <a:pt x="20261" y="181875"/>
                  </a:lnTo>
                  <a:lnTo>
                    <a:pt x="0" y="158818"/>
                  </a:lnTo>
                  <a:lnTo>
                    <a:pt x="0" y="23754"/>
                  </a:lnTo>
                  <a:lnTo>
                    <a:pt x="23754" y="0"/>
                  </a:lnTo>
                  <a:lnTo>
                    <a:pt x="27386" y="0"/>
                  </a:lnTo>
                  <a:lnTo>
                    <a:pt x="432685" y="0"/>
                  </a:lnTo>
                  <a:lnTo>
                    <a:pt x="456440" y="23754"/>
                  </a:lnTo>
                  <a:lnTo>
                    <a:pt x="456440" y="158818"/>
                  </a:lnTo>
                  <a:lnTo>
                    <a:pt x="436178" y="181875"/>
                  </a:lnTo>
                  <a:lnTo>
                    <a:pt x="432685" y="18257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29199" y="4495936"/>
              <a:ext cx="456565" cy="182880"/>
            </a:xfrm>
            <a:custGeom>
              <a:avLst/>
              <a:gdLst/>
              <a:ahLst/>
              <a:cxnLst/>
              <a:rect l="l" t="t" r="r" b="b"/>
              <a:pathLst>
                <a:path w="456565" h="182879">
                  <a:moveTo>
                    <a:pt x="27386" y="0"/>
                  </a:moveTo>
                  <a:lnTo>
                    <a:pt x="429053" y="0"/>
                  </a:lnTo>
                  <a:lnTo>
                    <a:pt x="432685" y="0"/>
                  </a:lnTo>
                  <a:lnTo>
                    <a:pt x="436179" y="691"/>
                  </a:lnTo>
                  <a:lnTo>
                    <a:pt x="439534" y="2076"/>
                  </a:lnTo>
                  <a:lnTo>
                    <a:pt x="442889" y="3468"/>
                  </a:lnTo>
                  <a:lnTo>
                    <a:pt x="445851" y="5447"/>
                  </a:lnTo>
                  <a:lnTo>
                    <a:pt x="448419" y="8018"/>
                  </a:lnTo>
                  <a:lnTo>
                    <a:pt x="450987" y="10582"/>
                  </a:lnTo>
                  <a:lnTo>
                    <a:pt x="452966" y="13541"/>
                  </a:lnTo>
                  <a:lnTo>
                    <a:pt x="454355" y="16898"/>
                  </a:lnTo>
                  <a:lnTo>
                    <a:pt x="455745" y="20254"/>
                  </a:lnTo>
                  <a:lnTo>
                    <a:pt x="456440" y="23754"/>
                  </a:lnTo>
                  <a:lnTo>
                    <a:pt x="456440" y="27386"/>
                  </a:lnTo>
                  <a:lnTo>
                    <a:pt x="456440" y="155189"/>
                  </a:lnTo>
                  <a:lnTo>
                    <a:pt x="439534" y="180485"/>
                  </a:lnTo>
                  <a:lnTo>
                    <a:pt x="436179" y="181875"/>
                  </a:lnTo>
                  <a:lnTo>
                    <a:pt x="432685" y="182571"/>
                  </a:lnTo>
                  <a:lnTo>
                    <a:pt x="429053" y="182576"/>
                  </a:lnTo>
                  <a:lnTo>
                    <a:pt x="27386" y="182576"/>
                  </a:lnTo>
                  <a:lnTo>
                    <a:pt x="0" y="155189"/>
                  </a:lnTo>
                  <a:lnTo>
                    <a:pt x="0" y="27386"/>
                  </a:lnTo>
                  <a:lnTo>
                    <a:pt x="8021" y="8018"/>
                  </a:lnTo>
                  <a:lnTo>
                    <a:pt x="10589" y="5447"/>
                  </a:lnTo>
                  <a:lnTo>
                    <a:pt x="13551" y="3468"/>
                  </a:lnTo>
                  <a:lnTo>
                    <a:pt x="16906" y="2076"/>
                  </a:lnTo>
                  <a:lnTo>
                    <a:pt x="20261" y="691"/>
                  </a:lnTo>
                  <a:lnTo>
                    <a:pt x="23754" y="0"/>
                  </a:lnTo>
                  <a:lnTo>
                    <a:pt x="27386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85255" y="4496928"/>
            <a:ext cx="3479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00" spc="-10" dirty="0">
                <a:latin typeface="Arial"/>
                <a:cs typeface="Arial"/>
              </a:rPr>
              <a:t>acheter</a:t>
            </a:r>
            <a:r>
              <a:rPr sz="850" spc="-10" dirty="0">
                <a:latin typeface="Arial"/>
                <a:cs typeface="Arial"/>
              </a:rPr>
              <a:t>!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30965" y="3364957"/>
            <a:ext cx="361315" cy="334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3340" marR="5080" indent="-53975">
              <a:lnSpc>
                <a:spcPct val="101800"/>
              </a:lnSpc>
              <a:spcBef>
                <a:spcPts val="85"/>
              </a:spcBef>
            </a:pPr>
            <a:r>
              <a:rPr sz="1000" spc="-10" dirty="0">
                <a:latin typeface="Arial"/>
                <a:cs typeface="Arial"/>
              </a:rPr>
              <a:t>image </a:t>
            </a:r>
            <a:r>
              <a:rPr sz="1000" spc="-20" dirty="0">
                <a:latin typeface="Arial"/>
                <a:cs typeface="Arial"/>
              </a:rPr>
              <a:t>café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16693" y="4267716"/>
            <a:ext cx="1643380" cy="45656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Arial"/>
                <a:cs typeface="Arial"/>
              </a:rPr>
              <a:t>cout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amélioration:</a:t>
            </a:r>
            <a:endParaRPr sz="10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315"/>
              </a:spcBef>
              <a:tabLst>
                <a:tab pos="1115695" algn="l"/>
              </a:tabLst>
            </a:pPr>
            <a:r>
              <a:rPr sz="850" dirty="0">
                <a:latin typeface="Arial"/>
                <a:cs typeface="Arial"/>
              </a:rPr>
              <a:t>9 </a:t>
            </a:r>
            <a:r>
              <a:rPr sz="850" spc="-50" dirty="0">
                <a:latin typeface="Arial"/>
                <a:cs typeface="Arial"/>
              </a:rPr>
              <a:t>€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améliorer!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84849" y="690217"/>
            <a:ext cx="17792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menu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améliorations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- </a:t>
            </a:r>
            <a:r>
              <a:rPr sz="1150" spc="-10" dirty="0">
                <a:latin typeface="Arial"/>
                <a:cs typeface="Arial"/>
              </a:rPr>
              <a:t>cafés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012306" y="1957930"/>
            <a:ext cx="6751320" cy="5605780"/>
            <a:chOff x="3012306" y="1957930"/>
            <a:chExt cx="6751320" cy="5605780"/>
          </a:xfrm>
        </p:grpSpPr>
        <p:sp>
          <p:nvSpPr>
            <p:cNvPr id="52" name="object 52"/>
            <p:cNvSpPr/>
            <p:nvPr/>
          </p:nvSpPr>
          <p:spPr>
            <a:xfrm>
              <a:off x="8311774" y="2058546"/>
              <a:ext cx="1447165" cy="5500370"/>
            </a:xfrm>
            <a:custGeom>
              <a:avLst/>
              <a:gdLst/>
              <a:ahLst/>
              <a:cxnLst/>
              <a:rect l="l" t="t" r="r" b="b"/>
              <a:pathLst>
                <a:path w="1447165" h="5500370">
                  <a:moveTo>
                    <a:pt x="0" y="0"/>
                  </a:moveTo>
                  <a:lnTo>
                    <a:pt x="1414964" y="0"/>
                  </a:lnTo>
                  <a:lnTo>
                    <a:pt x="1446683" y="5500103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17068" y="1962693"/>
              <a:ext cx="456565" cy="410845"/>
            </a:xfrm>
            <a:custGeom>
              <a:avLst/>
              <a:gdLst/>
              <a:ahLst/>
              <a:cxnLst/>
              <a:rect l="l" t="t" r="r" b="b"/>
              <a:pathLst>
                <a:path w="456564" h="410844">
                  <a:moveTo>
                    <a:pt x="398866" y="410791"/>
                  </a:moveTo>
                  <a:lnTo>
                    <a:pt x="57573" y="410791"/>
                  </a:lnTo>
                  <a:lnTo>
                    <a:pt x="53566" y="410399"/>
                  </a:lnTo>
                  <a:lnTo>
                    <a:pt x="15187" y="389882"/>
                  </a:lnTo>
                  <a:lnTo>
                    <a:pt x="0" y="353219"/>
                  </a:lnTo>
                  <a:lnTo>
                    <a:pt x="0" y="57571"/>
                  </a:lnTo>
                  <a:lnTo>
                    <a:pt x="15187" y="20904"/>
                  </a:lnTo>
                  <a:lnTo>
                    <a:pt x="53566" y="397"/>
                  </a:lnTo>
                  <a:lnTo>
                    <a:pt x="57573" y="0"/>
                  </a:lnTo>
                  <a:lnTo>
                    <a:pt x="61619" y="0"/>
                  </a:lnTo>
                  <a:lnTo>
                    <a:pt x="398866" y="0"/>
                  </a:lnTo>
                  <a:lnTo>
                    <a:pt x="435532" y="15186"/>
                  </a:lnTo>
                  <a:lnTo>
                    <a:pt x="456046" y="53565"/>
                  </a:lnTo>
                  <a:lnTo>
                    <a:pt x="456440" y="57571"/>
                  </a:lnTo>
                  <a:lnTo>
                    <a:pt x="456440" y="353219"/>
                  </a:lnTo>
                  <a:lnTo>
                    <a:pt x="441254" y="389882"/>
                  </a:lnTo>
                  <a:lnTo>
                    <a:pt x="402874" y="410399"/>
                  </a:lnTo>
                  <a:lnTo>
                    <a:pt x="398866" y="410791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17068" y="1962693"/>
              <a:ext cx="456565" cy="410845"/>
            </a:xfrm>
            <a:custGeom>
              <a:avLst/>
              <a:gdLst/>
              <a:ahLst/>
              <a:cxnLst/>
              <a:rect l="l" t="t" r="r" b="b"/>
              <a:pathLst>
                <a:path w="456564" h="410844">
                  <a:moveTo>
                    <a:pt x="61619" y="0"/>
                  </a:moveTo>
                  <a:lnTo>
                    <a:pt x="394820" y="0"/>
                  </a:lnTo>
                  <a:lnTo>
                    <a:pt x="398866" y="0"/>
                  </a:lnTo>
                  <a:lnTo>
                    <a:pt x="402874" y="397"/>
                  </a:lnTo>
                  <a:lnTo>
                    <a:pt x="406843" y="1185"/>
                  </a:lnTo>
                  <a:lnTo>
                    <a:pt x="410811" y="1974"/>
                  </a:lnTo>
                  <a:lnTo>
                    <a:pt x="414664" y="3138"/>
                  </a:lnTo>
                  <a:lnTo>
                    <a:pt x="418402" y="4684"/>
                  </a:lnTo>
                  <a:lnTo>
                    <a:pt x="422140" y="6231"/>
                  </a:lnTo>
                  <a:lnTo>
                    <a:pt x="425691" y="8125"/>
                  </a:lnTo>
                  <a:lnTo>
                    <a:pt x="429055" y="10376"/>
                  </a:lnTo>
                  <a:lnTo>
                    <a:pt x="432419" y="12627"/>
                  </a:lnTo>
                  <a:lnTo>
                    <a:pt x="435532" y="15186"/>
                  </a:lnTo>
                  <a:lnTo>
                    <a:pt x="438393" y="18048"/>
                  </a:lnTo>
                  <a:lnTo>
                    <a:pt x="441254" y="20904"/>
                  </a:lnTo>
                  <a:lnTo>
                    <a:pt x="451750" y="38035"/>
                  </a:lnTo>
                  <a:lnTo>
                    <a:pt x="453298" y="41770"/>
                  </a:lnTo>
                  <a:lnTo>
                    <a:pt x="454467" y="45622"/>
                  </a:lnTo>
                  <a:lnTo>
                    <a:pt x="455256" y="49593"/>
                  </a:lnTo>
                  <a:lnTo>
                    <a:pt x="456046" y="53565"/>
                  </a:lnTo>
                  <a:lnTo>
                    <a:pt x="456440" y="57571"/>
                  </a:lnTo>
                  <a:lnTo>
                    <a:pt x="456440" y="61619"/>
                  </a:lnTo>
                  <a:lnTo>
                    <a:pt x="456440" y="349176"/>
                  </a:lnTo>
                  <a:lnTo>
                    <a:pt x="446056" y="383400"/>
                  </a:lnTo>
                  <a:lnTo>
                    <a:pt x="443808" y="386766"/>
                  </a:lnTo>
                  <a:lnTo>
                    <a:pt x="429055" y="400405"/>
                  </a:lnTo>
                  <a:lnTo>
                    <a:pt x="425691" y="402656"/>
                  </a:lnTo>
                  <a:lnTo>
                    <a:pt x="422140" y="404555"/>
                  </a:lnTo>
                  <a:lnTo>
                    <a:pt x="418402" y="406102"/>
                  </a:lnTo>
                  <a:lnTo>
                    <a:pt x="414664" y="407649"/>
                  </a:lnTo>
                  <a:lnTo>
                    <a:pt x="394820" y="410796"/>
                  </a:lnTo>
                  <a:lnTo>
                    <a:pt x="61619" y="410796"/>
                  </a:lnTo>
                  <a:lnTo>
                    <a:pt x="57573" y="410791"/>
                  </a:lnTo>
                  <a:lnTo>
                    <a:pt x="53566" y="410399"/>
                  </a:lnTo>
                  <a:lnTo>
                    <a:pt x="49598" y="409610"/>
                  </a:lnTo>
                  <a:lnTo>
                    <a:pt x="45630" y="408821"/>
                  </a:lnTo>
                  <a:lnTo>
                    <a:pt x="41777" y="407649"/>
                  </a:lnTo>
                  <a:lnTo>
                    <a:pt x="38039" y="406102"/>
                  </a:lnTo>
                  <a:lnTo>
                    <a:pt x="34301" y="404555"/>
                  </a:lnTo>
                  <a:lnTo>
                    <a:pt x="30750" y="402656"/>
                  </a:lnTo>
                  <a:lnTo>
                    <a:pt x="27386" y="400405"/>
                  </a:lnTo>
                  <a:lnTo>
                    <a:pt x="24022" y="398159"/>
                  </a:lnTo>
                  <a:lnTo>
                    <a:pt x="10385" y="383400"/>
                  </a:lnTo>
                  <a:lnTo>
                    <a:pt x="8137" y="380035"/>
                  </a:lnTo>
                  <a:lnTo>
                    <a:pt x="0" y="353219"/>
                  </a:lnTo>
                  <a:lnTo>
                    <a:pt x="0" y="349176"/>
                  </a:lnTo>
                  <a:lnTo>
                    <a:pt x="0" y="61619"/>
                  </a:lnTo>
                  <a:lnTo>
                    <a:pt x="0" y="57571"/>
                  </a:lnTo>
                  <a:lnTo>
                    <a:pt x="395" y="53565"/>
                  </a:lnTo>
                  <a:lnTo>
                    <a:pt x="1184" y="49593"/>
                  </a:lnTo>
                  <a:lnTo>
                    <a:pt x="1974" y="45622"/>
                  </a:lnTo>
                  <a:lnTo>
                    <a:pt x="3142" y="41770"/>
                  </a:lnTo>
                  <a:lnTo>
                    <a:pt x="4690" y="38035"/>
                  </a:lnTo>
                  <a:lnTo>
                    <a:pt x="6239" y="34295"/>
                  </a:lnTo>
                  <a:lnTo>
                    <a:pt x="18048" y="18048"/>
                  </a:lnTo>
                  <a:lnTo>
                    <a:pt x="20909" y="15186"/>
                  </a:lnTo>
                  <a:lnTo>
                    <a:pt x="24022" y="12627"/>
                  </a:lnTo>
                  <a:lnTo>
                    <a:pt x="27386" y="10376"/>
                  </a:lnTo>
                  <a:lnTo>
                    <a:pt x="30750" y="8125"/>
                  </a:lnTo>
                  <a:lnTo>
                    <a:pt x="49598" y="1185"/>
                  </a:lnTo>
                  <a:lnTo>
                    <a:pt x="53566" y="397"/>
                  </a:lnTo>
                  <a:lnTo>
                    <a:pt x="57573" y="0"/>
                  </a:lnTo>
                  <a:lnTo>
                    <a:pt x="6161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94877" y="2488591"/>
            <a:ext cx="7258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somme </a:t>
            </a:r>
            <a:r>
              <a:rPr sz="850" spc="-10" dirty="0">
                <a:latin typeface="Arial"/>
                <a:cs typeface="Arial"/>
              </a:rPr>
              <a:t>argent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60984" y="2013894"/>
            <a:ext cx="1593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50" dirty="0">
                <a:latin typeface="Arial"/>
                <a:cs typeface="Arial"/>
              </a:rPr>
              <a:t>X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825562" y="2254616"/>
            <a:ext cx="831215" cy="375285"/>
            <a:chOff x="1825562" y="2254616"/>
            <a:chExt cx="831215" cy="375285"/>
          </a:xfrm>
        </p:grpSpPr>
        <p:sp>
          <p:nvSpPr>
            <p:cNvPr id="58" name="object 58"/>
            <p:cNvSpPr/>
            <p:nvPr/>
          </p:nvSpPr>
          <p:spPr>
            <a:xfrm>
              <a:off x="1830325" y="2259379"/>
              <a:ext cx="821690" cy="365760"/>
            </a:xfrm>
            <a:custGeom>
              <a:avLst/>
              <a:gdLst/>
              <a:ahLst/>
              <a:cxnLst/>
              <a:rect l="l" t="t" r="r" b="b"/>
              <a:pathLst>
                <a:path w="821689" h="365760">
                  <a:moveTo>
                    <a:pt x="770415" y="365147"/>
                  </a:moveTo>
                  <a:lnTo>
                    <a:pt x="51176" y="365147"/>
                  </a:lnTo>
                  <a:lnTo>
                    <a:pt x="47614" y="364790"/>
                  </a:lnTo>
                  <a:lnTo>
                    <a:pt x="13499" y="346560"/>
                  </a:lnTo>
                  <a:lnTo>
                    <a:pt x="0" y="313976"/>
                  </a:lnTo>
                  <a:lnTo>
                    <a:pt x="0" y="51176"/>
                  </a:lnTo>
                  <a:lnTo>
                    <a:pt x="18586" y="13492"/>
                  </a:lnTo>
                  <a:lnTo>
                    <a:pt x="51176" y="0"/>
                  </a:lnTo>
                  <a:lnTo>
                    <a:pt x="54772" y="0"/>
                  </a:lnTo>
                  <a:lnTo>
                    <a:pt x="770415" y="0"/>
                  </a:lnTo>
                  <a:lnTo>
                    <a:pt x="808092" y="18578"/>
                  </a:lnTo>
                  <a:lnTo>
                    <a:pt x="821592" y="51176"/>
                  </a:lnTo>
                  <a:lnTo>
                    <a:pt x="821592" y="313976"/>
                  </a:lnTo>
                  <a:lnTo>
                    <a:pt x="803007" y="351646"/>
                  </a:lnTo>
                  <a:lnTo>
                    <a:pt x="773978" y="364790"/>
                  </a:lnTo>
                  <a:lnTo>
                    <a:pt x="770415" y="365147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30324" y="2259379"/>
              <a:ext cx="821690" cy="365760"/>
            </a:xfrm>
            <a:custGeom>
              <a:avLst/>
              <a:gdLst/>
              <a:ahLst/>
              <a:cxnLst/>
              <a:rect l="l" t="t" r="r" b="b"/>
              <a:pathLst>
                <a:path w="821689" h="365760">
                  <a:moveTo>
                    <a:pt x="54772" y="0"/>
                  </a:moveTo>
                  <a:lnTo>
                    <a:pt x="766819" y="0"/>
                  </a:lnTo>
                  <a:lnTo>
                    <a:pt x="770416" y="0"/>
                  </a:lnTo>
                  <a:lnTo>
                    <a:pt x="773978" y="352"/>
                  </a:lnTo>
                  <a:lnTo>
                    <a:pt x="805550" y="16037"/>
                  </a:lnTo>
                  <a:lnTo>
                    <a:pt x="808093" y="18578"/>
                  </a:lnTo>
                  <a:lnTo>
                    <a:pt x="821592" y="51176"/>
                  </a:lnTo>
                  <a:lnTo>
                    <a:pt x="821592" y="54772"/>
                  </a:lnTo>
                  <a:lnTo>
                    <a:pt x="821592" y="310379"/>
                  </a:lnTo>
                  <a:lnTo>
                    <a:pt x="812362" y="340805"/>
                  </a:lnTo>
                  <a:lnTo>
                    <a:pt x="810364" y="343796"/>
                  </a:lnTo>
                  <a:lnTo>
                    <a:pt x="787781" y="360975"/>
                  </a:lnTo>
                  <a:lnTo>
                    <a:pt x="784458" y="362353"/>
                  </a:lnTo>
                  <a:lnTo>
                    <a:pt x="766819" y="365152"/>
                  </a:lnTo>
                  <a:lnTo>
                    <a:pt x="54772" y="365152"/>
                  </a:lnTo>
                  <a:lnTo>
                    <a:pt x="33812" y="360975"/>
                  </a:lnTo>
                  <a:lnTo>
                    <a:pt x="30490" y="359598"/>
                  </a:lnTo>
                  <a:lnTo>
                    <a:pt x="9231" y="340805"/>
                  </a:lnTo>
                  <a:lnTo>
                    <a:pt x="7233" y="337815"/>
                  </a:lnTo>
                  <a:lnTo>
                    <a:pt x="5546" y="334659"/>
                  </a:lnTo>
                  <a:lnTo>
                    <a:pt x="4170" y="331338"/>
                  </a:lnTo>
                  <a:lnTo>
                    <a:pt x="2794" y="328017"/>
                  </a:lnTo>
                  <a:lnTo>
                    <a:pt x="1755" y="324589"/>
                  </a:lnTo>
                  <a:lnTo>
                    <a:pt x="1053" y="321063"/>
                  </a:lnTo>
                  <a:lnTo>
                    <a:pt x="352" y="317538"/>
                  </a:lnTo>
                  <a:lnTo>
                    <a:pt x="0" y="313976"/>
                  </a:lnTo>
                  <a:lnTo>
                    <a:pt x="0" y="310379"/>
                  </a:lnTo>
                  <a:lnTo>
                    <a:pt x="0" y="54772"/>
                  </a:lnTo>
                  <a:lnTo>
                    <a:pt x="9231" y="24337"/>
                  </a:lnTo>
                  <a:lnTo>
                    <a:pt x="11229" y="21346"/>
                  </a:lnTo>
                  <a:lnTo>
                    <a:pt x="13499" y="18578"/>
                  </a:lnTo>
                  <a:lnTo>
                    <a:pt x="16043" y="16037"/>
                  </a:lnTo>
                  <a:lnTo>
                    <a:pt x="18586" y="13492"/>
                  </a:lnTo>
                  <a:lnTo>
                    <a:pt x="51176" y="0"/>
                  </a:lnTo>
                  <a:lnTo>
                    <a:pt x="54772" y="0"/>
                  </a:lnTo>
                  <a:close/>
                </a:path>
              </a:pathLst>
            </a:custGeom>
            <a:ln w="9128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04622" y="2287758"/>
            <a:ext cx="464184" cy="294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750" marR="5080" indent="-146685">
              <a:lnSpc>
                <a:spcPct val="105700"/>
              </a:lnSpc>
              <a:spcBef>
                <a:spcPts val="55"/>
              </a:spcBef>
            </a:pPr>
            <a:r>
              <a:rPr sz="850" dirty="0">
                <a:latin typeface="Arial"/>
                <a:cs typeface="Arial"/>
              </a:rPr>
              <a:t>retour </a:t>
            </a:r>
            <a:r>
              <a:rPr sz="850" spc="-25" dirty="0">
                <a:latin typeface="Arial"/>
                <a:cs typeface="Arial"/>
              </a:rPr>
              <a:t>au jeu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47352" y="2351215"/>
            <a:ext cx="364490" cy="95885"/>
            <a:chOff x="2647352" y="2351215"/>
            <a:chExt cx="364490" cy="95885"/>
          </a:xfrm>
        </p:grpSpPr>
        <p:sp>
          <p:nvSpPr>
            <p:cNvPr id="62" name="object 62"/>
            <p:cNvSpPr/>
            <p:nvPr/>
          </p:nvSpPr>
          <p:spPr>
            <a:xfrm>
              <a:off x="2651916" y="2384169"/>
              <a:ext cx="308610" cy="57785"/>
            </a:xfrm>
            <a:custGeom>
              <a:avLst/>
              <a:gdLst/>
              <a:ahLst/>
              <a:cxnLst/>
              <a:rect l="l" t="t" r="r" b="b"/>
              <a:pathLst>
                <a:path w="308610" h="57785">
                  <a:moveTo>
                    <a:pt x="0" y="57786"/>
                  </a:moveTo>
                  <a:lnTo>
                    <a:pt x="308005" y="0"/>
                  </a:lnTo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3814" y="2351215"/>
              <a:ext cx="77777" cy="719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8688" y="857910"/>
            <a:ext cx="6217285" cy="4300220"/>
            <a:chOff x="2578688" y="857910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583450" y="862673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3450" y="862673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3450" y="1501689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4739" y="908317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39" y="547728"/>
                  </a:moveTo>
                  <a:lnTo>
                    <a:pt x="76764" y="547728"/>
                  </a:lnTo>
                  <a:lnTo>
                    <a:pt x="71421" y="547202"/>
                  </a:lnTo>
                  <a:lnTo>
                    <a:pt x="32028" y="530879"/>
                  </a:lnTo>
                  <a:lnTo>
                    <a:pt x="4190" y="492015"/>
                  </a:lnTo>
                  <a:lnTo>
                    <a:pt x="0" y="470957"/>
                  </a:lnTo>
                  <a:lnTo>
                    <a:pt x="0" y="76765"/>
                  </a:lnTo>
                  <a:lnTo>
                    <a:pt x="16843" y="32026"/>
                  </a:lnTo>
                  <a:lnTo>
                    <a:pt x="55702" y="4185"/>
                  </a:lnTo>
                  <a:lnTo>
                    <a:pt x="76764" y="0"/>
                  </a:lnTo>
                  <a:lnTo>
                    <a:pt x="82158" y="0"/>
                  </a:lnTo>
                  <a:lnTo>
                    <a:pt x="653539" y="0"/>
                  </a:lnTo>
                  <a:lnTo>
                    <a:pt x="698276" y="16839"/>
                  </a:lnTo>
                  <a:lnTo>
                    <a:pt x="726114" y="55695"/>
                  </a:lnTo>
                  <a:lnTo>
                    <a:pt x="730303" y="76765"/>
                  </a:lnTo>
                  <a:lnTo>
                    <a:pt x="730303" y="470957"/>
                  </a:lnTo>
                  <a:lnTo>
                    <a:pt x="713460" y="515687"/>
                  </a:lnTo>
                  <a:lnTo>
                    <a:pt x="674601" y="543528"/>
                  </a:lnTo>
                  <a:lnTo>
                    <a:pt x="658881" y="547197"/>
                  </a:lnTo>
                  <a:lnTo>
                    <a:pt x="653539" y="547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4738" y="908317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39" y="0"/>
                  </a:lnTo>
                  <a:lnTo>
                    <a:pt x="658882" y="525"/>
                  </a:lnTo>
                  <a:lnTo>
                    <a:pt x="664173" y="1578"/>
                  </a:lnTo>
                  <a:lnTo>
                    <a:pt x="669464" y="2630"/>
                  </a:lnTo>
                  <a:lnTo>
                    <a:pt x="674602" y="4185"/>
                  </a:lnTo>
                  <a:lnTo>
                    <a:pt x="679585" y="6249"/>
                  </a:lnTo>
                  <a:lnTo>
                    <a:pt x="684569" y="8312"/>
                  </a:lnTo>
                  <a:lnTo>
                    <a:pt x="689304" y="10845"/>
                  </a:lnTo>
                  <a:lnTo>
                    <a:pt x="693790" y="13840"/>
                  </a:lnTo>
                  <a:lnTo>
                    <a:pt x="698276" y="16839"/>
                  </a:lnTo>
                  <a:lnTo>
                    <a:pt x="702426" y="20250"/>
                  </a:lnTo>
                  <a:lnTo>
                    <a:pt x="706240" y="24060"/>
                  </a:lnTo>
                  <a:lnTo>
                    <a:pt x="710055" y="27872"/>
                  </a:lnTo>
                  <a:lnTo>
                    <a:pt x="724051" y="50716"/>
                  </a:lnTo>
                  <a:lnTo>
                    <a:pt x="726115" y="55695"/>
                  </a:lnTo>
                  <a:lnTo>
                    <a:pt x="727673" y="60835"/>
                  </a:lnTo>
                  <a:lnTo>
                    <a:pt x="728726" y="66129"/>
                  </a:lnTo>
                  <a:lnTo>
                    <a:pt x="729778" y="71421"/>
                  </a:lnTo>
                  <a:lnTo>
                    <a:pt x="730304" y="76765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30304" y="470957"/>
                  </a:lnTo>
                  <a:lnTo>
                    <a:pt x="729778" y="476298"/>
                  </a:lnTo>
                  <a:lnTo>
                    <a:pt x="728725" y="481589"/>
                  </a:lnTo>
                  <a:lnTo>
                    <a:pt x="727673" y="486880"/>
                  </a:lnTo>
                  <a:lnTo>
                    <a:pt x="726115" y="492015"/>
                  </a:lnTo>
                  <a:lnTo>
                    <a:pt x="724051" y="496998"/>
                  </a:lnTo>
                  <a:lnTo>
                    <a:pt x="721986" y="501981"/>
                  </a:lnTo>
                  <a:lnTo>
                    <a:pt x="693790" y="533878"/>
                  </a:lnTo>
                  <a:lnTo>
                    <a:pt x="664173" y="546141"/>
                  </a:lnTo>
                  <a:lnTo>
                    <a:pt x="658882" y="547197"/>
                  </a:lnTo>
                  <a:lnTo>
                    <a:pt x="653539" y="547728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76765" y="547728"/>
                  </a:lnTo>
                  <a:lnTo>
                    <a:pt x="71422" y="547202"/>
                  </a:lnTo>
                  <a:lnTo>
                    <a:pt x="36514" y="533874"/>
                  </a:lnTo>
                  <a:lnTo>
                    <a:pt x="32028" y="530879"/>
                  </a:lnTo>
                  <a:lnTo>
                    <a:pt x="6254" y="496998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5"/>
                  </a:lnTo>
                  <a:lnTo>
                    <a:pt x="527" y="71421"/>
                  </a:lnTo>
                  <a:lnTo>
                    <a:pt x="1579" y="66129"/>
                  </a:lnTo>
                  <a:lnTo>
                    <a:pt x="2632" y="60835"/>
                  </a:lnTo>
                  <a:lnTo>
                    <a:pt x="4190" y="55695"/>
                  </a:lnTo>
                  <a:lnTo>
                    <a:pt x="6254" y="50716"/>
                  </a:lnTo>
                  <a:lnTo>
                    <a:pt x="8319" y="45728"/>
                  </a:lnTo>
                  <a:lnTo>
                    <a:pt x="10849" y="40994"/>
                  </a:lnTo>
                  <a:lnTo>
                    <a:pt x="13847" y="36515"/>
                  </a:lnTo>
                  <a:lnTo>
                    <a:pt x="16844" y="32026"/>
                  </a:lnTo>
                  <a:lnTo>
                    <a:pt x="50719" y="6249"/>
                  </a:lnTo>
                  <a:lnTo>
                    <a:pt x="55703" y="4185"/>
                  </a:lnTo>
                  <a:lnTo>
                    <a:pt x="60841" y="2630"/>
                  </a:lnTo>
                  <a:lnTo>
                    <a:pt x="66131" y="1578"/>
                  </a:lnTo>
                  <a:lnTo>
                    <a:pt x="71422" y="525"/>
                  </a:lnTo>
                  <a:lnTo>
                    <a:pt x="76765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97681" y="1082757"/>
            <a:ext cx="297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3450" y="5153210"/>
            <a:ext cx="6207760" cy="548005"/>
          </a:xfrm>
          <a:prstGeom prst="rect">
            <a:avLst/>
          </a:prstGeom>
          <a:solidFill>
            <a:srgbClr val="FFD0D6"/>
          </a:solidFill>
          <a:ln w="912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893060" marR="2886075" algn="ctr">
              <a:lnSpc>
                <a:spcPct val="105700"/>
              </a:lnSpc>
              <a:spcBef>
                <a:spcPts val="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1928" y="1055370"/>
            <a:ext cx="4787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7555" y="964082"/>
            <a:ext cx="6337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12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8611" y="1055370"/>
            <a:ext cx="8934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6331" y="1821197"/>
            <a:ext cx="2327910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227965" algn="ctr">
              <a:lnSpc>
                <a:spcPct val="100000"/>
              </a:lnSpc>
              <a:spcBef>
                <a:spcPts val="1280"/>
              </a:spcBef>
            </a:pPr>
            <a:r>
              <a:rPr sz="1200" spc="-20" dirty="0">
                <a:latin typeface="Arial"/>
                <a:cs typeface="Arial"/>
              </a:rPr>
              <a:t>café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4175" y="1821197"/>
            <a:ext cx="2327910" cy="548005"/>
          </a:xfrm>
          <a:prstGeom prst="rect">
            <a:avLst/>
          </a:prstGeom>
          <a:solidFill>
            <a:srgbClr val="FFD0D6"/>
          </a:solidFill>
          <a:ln w="9128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280"/>
              </a:spcBef>
            </a:pPr>
            <a:r>
              <a:rPr sz="1200" spc="-10" dirty="0">
                <a:latin typeface="Arial"/>
                <a:cs typeface="Arial"/>
              </a:rPr>
              <a:t>chats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5095" y="617187"/>
            <a:ext cx="17792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menu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améliorations</a:t>
            </a:r>
            <a:r>
              <a:rPr sz="1150" spc="-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- </a:t>
            </a:r>
            <a:r>
              <a:rPr sz="1150" spc="-10" dirty="0">
                <a:latin typeface="Arial"/>
                <a:cs typeface="Arial"/>
              </a:rPr>
              <a:t>chats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7079" y="4615603"/>
            <a:ext cx="43116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actifs: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90953" y="-4766"/>
            <a:ext cx="5886450" cy="3063240"/>
            <a:chOff x="3890953" y="-4766"/>
            <a:chExt cx="5886450" cy="3063240"/>
          </a:xfrm>
        </p:grpSpPr>
        <p:sp>
          <p:nvSpPr>
            <p:cNvPr id="18" name="object 18"/>
            <p:cNvSpPr/>
            <p:nvPr/>
          </p:nvSpPr>
          <p:spPr>
            <a:xfrm>
              <a:off x="8849187" y="-4"/>
              <a:ext cx="923290" cy="2414905"/>
            </a:xfrm>
            <a:custGeom>
              <a:avLst/>
              <a:gdLst/>
              <a:ahLst/>
              <a:cxnLst/>
              <a:rect l="l" t="t" r="r" b="b"/>
              <a:pathLst>
                <a:path w="923290" h="2414905">
                  <a:moveTo>
                    <a:pt x="909271" y="0"/>
                  </a:moveTo>
                  <a:lnTo>
                    <a:pt x="923195" y="2414569"/>
                  </a:lnTo>
                  <a:lnTo>
                    <a:pt x="0" y="2414569"/>
                  </a:lnTo>
                </a:path>
              </a:pathLst>
            </a:custGeom>
            <a:ln w="9128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6697" y="2378054"/>
              <a:ext cx="73030" cy="730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95717" y="2779722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375164" y="273859"/>
                  </a:moveTo>
                  <a:lnTo>
                    <a:pt x="35632" y="273859"/>
                  </a:lnTo>
                  <a:lnTo>
                    <a:pt x="30392" y="272812"/>
                  </a:lnTo>
                  <a:lnTo>
                    <a:pt x="1042" y="243464"/>
                  </a:lnTo>
                  <a:lnTo>
                    <a:pt x="0" y="238227"/>
                  </a:lnTo>
                  <a:lnTo>
                    <a:pt x="0" y="35627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lnTo>
                    <a:pt x="375164" y="0"/>
                  </a:lnTo>
                  <a:lnTo>
                    <a:pt x="409754" y="30386"/>
                  </a:lnTo>
                  <a:lnTo>
                    <a:pt x="410796" y="35627"/>
                  </a:lnTo>
                  <a:lnTo>
                    <a:pt x="410796" y="238227"/>
                  </a:lnTo>
                  <a:lnTo>
                    <a:pt x="380404" y="272817"/>
                  </a:lnTo>
                  <a:lnTo>
                    <a:pt x="375164" y="273859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5716" y="2779722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41079" y="0"/>
                  </a:moveTo>
                  <a:lnTo>
                    <a:pt x="369716" y="0"/>
                  </a:lnTo>
                  <a:lnTo>
                    <a:pt x="375164" y="0"/>
                  </a:lnTo>
                  <a:lnTo>
                    <a:pt x="380404" y="1043"/>
                  </a:lnTo>
                  <a:lnTo>
                    <a:pt x="385437" y="3129"/>
                  </a:lnTo>
                  <a:lnTo>
                    <a:pt x="390470" y="5210"/>
                  </a:lnTo>
                  <a:lnTo>
                    <a:pt x="394913" y="8174"/>
                  </a:lnTo>
                  <a:lnTo>
                    <a:pt x="398765" y="12030"/>
                  </a:lnTo>
                  <a:lnTo>
                    <a:pt x="402617" y="15877"/>
                  </a:lnTo>
                  <a:lnTo>
                    <a:pt x="405585" y="20321"/>
                  </a:lnTo>
                  <a:lnTo>
                    <a:pt x="407670" y="25353"/>
                  </a:lnTo>
                  <a:lnTo>
                    <a:pt x="409754" y="30386"/>
                  </a:lnTo>
                  <a:lnTo>
                    <a:pt x="410796" y="35627"/>
                  </a:lnTo>
                  <a:lnTo>
                    <a:pt x="410796" y="41079"/>
                  </a:lnTo>
                  <a:lnTo>
                    <a:pt x="410796" y="232784"/>
                  </a:lnTo>
                  <a:lnTo>
                    <a:pt x="410796" y="238227"/>
                  </a:lnTo>
                  <a:lnTo>
                    <a:pt x="409754" y="243464"/>
                  </a:lnTo>
                  <a:lnTo>
                    <a:pt x="407670" y="248496"/>
                  </a:lnTo>
                  <a:lnTo>
                    <a:pt x="405585" y="253529"/>
                  </a:lnTo>
                  <a:lnTo>
                    <a:pt x="369716" y="273864"/>
                  </a:lnTo>
                  <a:lnTo>
                    <a:pt x="41079" y="273864"/>
                  </a:lnTo>
                  <a:lnTo>
                    <a:pt x="35632" y="273859"/>
                  </a:lnTo>
                  <a:lnTo>
                    <a:pt x="30392" y="272812"/>
                  </a:lnTo>
                  <a:lnTo>
                    <a:pt x="25360" y="270726"/>
                  </a:lnTo>
                  <a:lnTo>
                    <a:pt x="20327" y="268644"/>
                  </a:lnTo>
                  <a:lnTo>
                    <a:pt x="0" y="232784"/>
                  </a:lnTo>
                  <a:lnTo>
                    <a:pt x="0" y="41079"/>
                  </a:lnTo>
                  <a:lnTo>
                    <a:pt x="0" y="35627"/>
                  </a:lnTo>
                  <a:lnTo>
                    <a:pt x="1043" y="30386"/>
                  </a:lnTo>
                  <a:lnTo>
                    <a:pt x="3127" y="25353"/>
                  </a:lnTo>
                  <a:lnTo>
                    <a:pt x="5212" y="20321"/>
                  </a:lnTo>
                  <a:lnTo>
                    <a:pt x="8180" y="15877"/>
                  </a:lnTo>
                  <a:lnTo>
                    <a:pt x="12032" y="12030"/>
                  </a:lnTo>
                  <a:lnTo>
                    <a:pt x="15885" y="8174"/>
                  </a:lnTo>
                  <a:lnTo>
                    <a:pt x="20327" y="5206"/>
                  </a:lnTo>
                  <a:lnTo>
                    <a:pt x="25360" y="3124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5412" y="3510026"/>
            <a:ext cx="1186815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6515" marR="793115">
              <a:lnSpc>
                <a:spcPct val="105700"/>
              </a:lnSpc>
              <a:spcBef>
                <a:spcPts val="490"/>
              </a:spcBef>
            </a:pPr>
            <a:r>
              <a:rPr sz="850" spc="-20" dirty="0">
                <a:latin typeface="Arial"/>
                <a:cs typeface="Arial"/>
              </a:rPr>
              <a:t>nom: </a:t>
            </a:r>
            <a:r>
              <a:rPr sz="850" spc="-10" dirty="0">
                <a:latin typeface="Arial"/>
                <a:cs typeface="Arial"/>
              </a:rPr>
              <a:t>bonus: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5412" y="2688433"/>
            <a:ext cx="1186815" cy="821690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85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</a:pPr>
            <a:r>
              <a:rPr sz="850" spc="-10" dirty="0">
                <a:latin typeface="Arial"/>
                <a:cs typeface="Arial"/>
              </a:rPr>
              <a:t>activer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7554" y="3510026"/>
            <a:ext cx="1186815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61594" marR="788035">
              <a:lnSpc>
                <a:spcPct val="105700"/>
              </a:lnSpc>
              <a:spcBef>
                <a:spcPts val="490"/>
              </a:spcBef>
            </a:pPr>
            <a:r>
              <a:rPr sz="850" spc="-20" dirty="0">
                <a:latin typeface="Arial"/>
                <a:cs typeface="Arial"/>
              </a:rPr>
              <a:t>nom: </a:t>
            </a:r>
            <a:r>
              <a:rPr sz="850" spc="-10" dirty="0">
                <a:latin typeface="Arial"/>
                <a:cs typeface="Arial"/>
              </a:rPr>
              <a:t>bonus: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83096" y="2774959"/>
            <a:ext cx="420370" cy="283845"/>
            <a:chOff x="5283096" y="2774959"/>
            <a:chExt cx="420370" cy="283845"/>
          </a:xfrm>
        </p:grpSpPr>
        <p:sp>
          <p:nvSpPr>
            <p:cNvPr id="26" name="object 26"/>
            <p:cNvSpPr/>
            <p:nvPr/>
          </p:nvSpPr>
          <p:spPr>
            <a:xfrm>
              <a:off x="5287859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375164" y="273859"/>
                  </a:moveTo>
                  <a:lnTo>
                    <a:pt x="35632" y="273859"/>
                  </a:lnTo>
                  <a:lnTo>
                    <a:pt x="30391" y="272812"/>
                  </a:lnTo>
                  <a:lnTo>
                    <a:pt x="1042" y="243464"/>
                  </a:lnTo>
                  <a:lnTo>
                    <a:pt x="0" y="238227"/>
                  </a:lnTo>
                  <a:lnTo>
                    <a:pt x="0" y="35627"/>
                  </a:lnTo>
                  <a:lnTo>
                    <a:pt x="30391" y="1043"/>
                  </a:lnTo>
                  <a:lnTo>
                    <a:pt x="35632" y="0"/>
                  </a:lnTo>
                  <a:lnTo>
                    <a:pt x="41079" y="0"/>
                  </a:lnTo>
                  <a:lnTo>
                    <a:pt x="375164" y="0"/>
                  </a:lnTo>
                  <a:lnTo>
                    <a:pt x="409753" y="30386"/>
                  </a:lnTo>
                  <a:lnTo>
                    <a:pt x="410796" y="35627"/>
                  </a:lnTo>
                  <a:lnTo>
                    <a:pt x="410796" y="238227"/>
                  </a:lnTo>
                  <a:lnTo>
                    <a:pt x="380404" y="272817"/>
                  </a:lnTo>
                  <a:lnTo>
                    <a:pt x="375164" y="273859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87858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41079" y="0"/>
                  </a:moveTo>
                  <a:lnTo>
                    <a:pt x="369716" y="0"/>
                  </a:lnTo>
                  <a:lnTo>
                    <a:pt x="375164" y="0"/>
                  </a:lnTo>
                  <a:lnTo>
                    <a:pt x="380404" y="1043"/>
                  </a:lnTo>
                  <a:lnTo>
                    <a:pt x="385437" y="3129"/>
                  </a:lnTo>
                  <a:lnTo>
                    <a:pt x="390470" y="5210"/>
                  </a:lnTo>
                  <a:lnTo>
                    <a:pt x="394912" y="8174"/>
                  </a:lnTo>
                  <a:lnTo>
                    <a:pt x="398764" y="12030"/>
                  </a:lnTo>
                  <a:lnTo>
                    <a:pt x="402616" y="15877"/>
                  </a:lnTo>
                  <a:lnTo>
                    <a:pt x="405585" y="20321"/>
                  </a:lnTo>
                  <a:lnTo>
                    <a:pt x="407669" y="25353"/>
                  </a:lnTo>
                  <a:lnTo>
                    <a:pt x="409754" y="30386"/>
                  </a:lnTo>
                  <a:lnTo>
                    <a:pt x="410796" y="35627"/>
                  </a:lnTo>
                  <a:lnTo>
                    <a:pt x="410796" y="41079"/>
                  </a:lnTo>
                  <a:lnTo>
                    <a:pt x="410796" y="232784"/>
                  </a:lnTo>
                  <a:lnTo>
                    <a:pt x="390470" y="268644"/>
                  </a:lnTo>
                  <a:lnTo>
                    <a:pt x="369716" y="273864"/>
                  </a:lnTo>
                  <a:lnTo>
                    <a:pt x="41079" y="273864"/>
                  </a:lnTo>
                  <a:lnTo>
                    <a:pt x="35632" y="273859"/>
                  </a:lnTo>
                  <a:lnTo>
                    <a:pt x="30392" y="272812"/>
                  </a:lnTo>
                  <a:lnTo>
                    <a:pt x="25359" y="270726"/>
                  </a:lnTo>
                  <a:lnTo>
                    <a:pt x="20326" y="268644"/>
                  </a:lnTo>
                  <a:lnTo>
                    <a:pt x="0" y="232784"/>
                  </a:lnTo>
                  <a:lnTo>
                    <a:pt x="0" y="41079"/>
                  </a:lnTo>
                  <a:lnTo>
                    <a:pt x="12032" y="12030"/>
                  </a:lnTo>
                  <a:lnTo>
                    <a:pt x="15884" y="8174"/>
                  </a:lnTo>
                  <a:lnTo>
                    <a:pt x="20326" y="5206"/>
                  </a:lnTo>
                  <a:lnTo>
                    <a:pt x="25359" y="3124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57554" y="2688433"/>
            <a:ext cx="1186815" cy="821690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850">
              <a:latin typeface="Times New Roman"/>
              <a:cs typeface="Times New Roman"/>
            </a:endParaRPr>
          </a:p>
          <a:p>
            <a:pPr marL="767080">
              <a:lnSpc>
                <a:spcPct val="100000"/>
              </a:lnSpc>
            </a:pPr>
            <a:r>
              <a:rPr sz="850" spc="-10" dirty="0">
                <a:latin typeface="Arial"/>
                <a:cs typeface="Arial"/>
              </a:rPr>
              <a:t>activer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6875" y="3510026"/>
            <a:ext cx="1186815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61594" marR="788035">
              <a:lnSpc>
                <a:spcPct val="105700"/>
              </a:lnSpc>
              <a:spcBef>
                <a:spcPts val="490"/>
              </a:spcBef>
            </a:pPr>
            <a:r>
              <a:rPr sz="850" spc="-20" dirty="0">
                <a:latin typeface="Arial"/>
                <a:cs typeface="Arial"/>
              </a:rPr>
              <a:t>nom: </a:t>
            </a:r>
            <a:r>
              <a:rPr sz="850" spc="-10" dirty="0">
                <a:latin typeface="Arial"/>
                <a:cs typeface="Arial"/>
              </a:rPr>
              <a:t>bonus: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52416" y="2774959"/>
            <a:ext cx="420370" cy="283845"/>
            <a:chOff x="6652416" y="2774959"/>
            <a:chExt cx="420370" cy="283845"/>
          </a:xfrm>
        </p:grpSpPr>
        <p:sp>
          <p:nvSpPr>
            <p:cNvPr id="31" name="object 31"/>
            <p:cNvSpPr/>
            <p:nvPr/>
          </p:nvSpPr>
          <p:spPr>
            <a:xfrm>
              <a:off x="6657179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375164" y="273859"/>
                  </a:moveTo>
                  <a:lnTo>
                    <a:pt x="35632" y="273859"/>
                  </a:lnTo>
                  <a:lnTo>
                    <a:pt x="30392" y="272812"/>
                  </a:lnTo>
                  <a:lnTo>
                    <a:pt x="1042" y="243464"/>
                  </a:lnTo>
                  <a:lnTo>
                    <a:pt x="0" y="238227"/>
                  </a:lnTo>
                  <a:lnTo>
                    <a:pt x="0" y="35627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lnTo>
                    <a:pt x="375164" y="0"/>
                  </a:lnTo>
                  <a:lnTo>
                    <a:pt x="409753" y="30386"/>
                  </a:lnTo>
                  <a:lnTo>
                    <a:pt x="410796" y="35627"/>
                  </a:lnTo>
                  <a:lnTo>
                    <a:pt x="410796" y="238227"/>
                  </a:lnTo>
                  <a:lnTo>
                    <a:pt x="380404" y="272817"/>
                  </a:lnTo>
                  <a:lnTo>
                    <a:pt x="375164" y="273859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7178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41079" y="0"/>
                  </a:moveTo>
                  <a:lnTo>
                    <a:pt x="369716" y="0"/>
                  </a:lnTo>
                  <a:lnTo>
                    <a:pt x="375164" y="0"/>
                  </a:lnTo>
                  <a:lnTo>
                    <a:pt x="380404" y="1043"/>
                  </a:lnTo>
                  <a:lnTo>
                    <a:pt x="385437" y="3129"/>
                  </a:lnTo>
                  <a:lnTo>
                    <a:pt x="390470" y="5210"/>
                  </a:lnTo>
                  <a:lnTo>
                    <a:pt x="394912" y="8174"/>
                  </a:lnTo>
                  <a:lnTo>
                    <a:pt x="398764" y="12030"/>
                  </a:lnTo>
                  <a:lnTo>
                    <a:pt x="402616" y="15877"/>
                  </a:lnTo>
                  <a:lnTo>
                    <a:pt x="405584" y="20321"/>
                  </a:lnTo>
                  <a:lnTo>
                    <a:pt x="407669" y="25353"/>
                  </a:lnTo>
                  <a:lnTo>
                    <a:pt x="409754" y="30386"/>
                  </a:lnTo>
                  <a:lnTo>
                    <a:pt x="410796" y="35627"/>
                  </a:lnTo>
                  <a:lnTo>
                    <a:pt x="410796" y="41079"/>
                  </a:lnTo>
                  <a:lnTo>
                    <a:pt x="410796" y="232784"/>
                  </a:lnTo>
                  <a:lnTo>
                    <a:pt x="390470" y="268644"/>
                  </a:lnTo>
                  <a:lnTo>
                    <a:pt x="369716" y="273864"/>
                  </a:lnTo>
                  <a:lnTo>
                    <a:pt x="41079" y="273864"/>
                  </a:lnTo>
                  <a:lnTo>
                    <a:pt x="35632" y="273859"/>
                  </a:lnTo>
                  <a:lnTo>
                    <a:pt x="30392" y="272812"/>
                  </a:lnTo>
                  <a:lnTo>
                    <a:pt x="25359" y="270726"/>
                  </a:lnTo>
                  <a:lnTo>
                    <a:pt x="20326" y="268644"/>
                  </a:lnTo>
                  <a:lnTo>
                    <a:pt x="0" y="232784"/>
                  </a:lnTo>
                  <a:lnTo>
                    <a:pt x="0" y="41079"/>
                  </a:lnTo>
                  <a:lnTo>
                    <a:pt x="12032" y="12030"/>
                  </a:lnTo>
                  <a:lnTo>
                    <a:pt x="15884" y="8174"/>
                  </a:lnTo>
                  <a:lnTo>
                    <a:pt x="20326" y="5206"/>
                  </a:lnTo>
                  <a:lnTo>
                    <a:pt x="25359" y="3124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26875" y="2688433"/>
            <a:ext cx="1186815" cy="821690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850">
              <a:latin typeface="Times New Roman"/>
              <a:cs typeface="Times New Roman"/>
            </a:endParaRPr>
          </a:p>
          <a:p>
            <a:pPr marR="60960" algn="r">
              <a:lnSpc>
                <a:spcPct val="100000"/>
              </a:lnSpc>
            </a:pPr>
            <a:r>
              <a:rPr sz="850" spc="-10" dirty="0">
                <a:latin typeface="Arial"/>
                <a:cs typeface="Arial"/>
              </a:rPr>
              <a:t>activer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96195" y="3510026"/>
            <a:ext cx="1186815" cy="54800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97790" marR="599440">
              <a:lnSpc>
                <a:spcPct val="105700"/>
              </a:lnSpc>
              <a:spcBef>
                <a:spcPts val="490"/>
              </a:spcBef>
            </a:pPr>
            <a:r>
              <a:rPr sz="850" spc="-20" dirty="0">
                <a:latin typeface="Arial"/>
                <a:cs typeface="Arial"/>
              </a:rPr>
              <a:t>nom: </a:t>
            </a:r>
            <a:r>
              <a:rPr sz="850" dirty="0">
                <a:latin typeface="Arial"/>
                <a:cs typeface="Arial"/>
              </a:rPr>
              <a:t>bonus:</a:t>
            </a:r>
            <a:r>
              <a:rPr sz="850" spc="2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??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021737" y="2774959"/>
            <a:ext cx="420370" cy="283845"/>
            <a:chOff x="8021737" y="2774959"/>
            <a:chExt cx="420370" cy="283845"/>
          </a:xfrm>
        </p:grpSpPr>
        <p:sp>
          <p:nvSpPr>
            <p:cNvPr id="36" name="object 36"/>
            <p:cNvSpPr/>
            <p:nvPr/>
          </p:nvSpPr>
          <p:spPr>
            <a:xfrm>
              <a:off x="8026500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375163" y="273859"/>
                  </a:moveTo>
                  <a:lnTo>
                    <a:pt x="35632" y="273859"/>
                  </a:lnTo>
                  <a:lnTo>
                    <a:pt x="30392" y="272812"/>
                  </a:lnTo>
                  <a:lnTo>
                    <a:pt x="1042" y="243464"/>
                  </a:lnTo>
                  <a:lnTo>
                    <a:pt x="0" y="238227"/>
                  </a:lnTo>
                  <a:lnTo>
                    <a:pt x="0" y="35627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lnTo>
                    <a:pt x="375163" y="0"/>
                  </a:lnTo>
                  <a:lnTo>
                    <a:pt x="409753" y="30386"/>
                  </a:lnTo>
                  <a:lnTo>
                    <a:pt x="410796" y="35627"/>
                  </a:lnTo>
                  <a:lnTo>
                    <a:pt x="410796" y="238227"/>
                  </a:lnTo>
                  <a:lnTo>
                    <a:pt x="380404" y="272817"/>
                  </a:lnTo>
                  <a:lnTo>
                    <a:pt x="375163" y="273859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26499" y="2779721"/>
              <a:ext cx="410845" cy="274320"/>
            </a:xfrm>
            <a:custGeom>
              <a:avLst/>
              <a:gdLst/>
              <a:ahLst/>
              <a:cxnLst/>
              <a:rect l="l" t="t" r="r" b="b"/>
              <a:pathLst>
                <a:path w="410845" h="274319">
                  <a:moveTo>
                    <a:pt x="41079" y="0"/>
                  </a:moveTo>
                  <a:lnTo>
                    <a:pt x="369716" y="0"/>
                  </a:lnTo>
                  <a:lnTo>
                    <a:pt x="375164" y="0"/>
                  </a:lnTo>
                  <a:lnTo>
                    <a:pt x="380404" y="1043"/>
                  </a:lnTo>
                  <a:lnTo>
                    <a:pt x="385437" y="3129"/>
                  </a:lnTo>
                  <a:lnTo>
                    <a:pt x="390470" y="5210"/>
                  </a:lnTo>
                  <a:lnTo>
                    <a:pt x="394912" y="8174"/>
                  </a:lnTo>
                  <a:lnTo>
                    <a:pt x="398764" y="12030"/>
                  </a:lnTo>
                  <a:lnTo>
                    <a:pt x="402616" y="15877"/>
                  </a:lnTo>
                  <a:lnTo>
                    <a:pt x="405584" y="20321"/>
                  </a:lnTo>
                  <a:lnTo>
                    <a:pt x="407669" y="25353"/>
                  </a:lnTo>
                  <a:lnTo>
                    <a:pt x="409753" y="30386"/>
                  </a:lnTo>
                  <a:lnTo>
                    <a:pt x="410796" y="35627"/>
                  </a:lnTo>
                  <a:lnTo>
                    <a:pt x="410796" y="41079"/>
                  </a:lnTo>
                  <a:lnTo>
                    <a:pt x="410796" y="232784"/>
                  </a:lnTo>
                  <a:lnTo>
                    <a:pt x="390470" y="268644"/>
                  </a:lnTo>
                  <a:lnTo>
                    <a:pt x="369716" y="273864"/>
                  </a:lnTo>
                  <a:lnTo>
                    <a:pt x="41079" y="273864"/>
                  </a:lnTo>
                  <a:lnTo>
                    <a:pt x="35632" y="273859"/>
                  </a:lnTo>
                  <a:lnTo>
                    <a:pt x="30392" y="272812"/>
                  </a:lnTo>
                  <a:lnTo>
                    <a:pt x="25359" y="270726"/>
                  </a:lnTo>
                  <a:lnTo>
                    <a:pt x="20326" y="268644"/>
                  </a:lnTo>
                  <a:lnTo>
                    <a:pt x="0" y="232784"/>
                  </a:lnTo>
                  <a:lnTo>
                    <a:pt x="0" y="41079"/>
                  </a:lnTo>
                  <a:lnTo>
                    <a:pt x="12032" y="12030"/>
                  </a:lnTo>
                  <a:lnTo>
                    <a:pt x="15884" y="8174"/>
                  </a:lnTo>
                  <a:lnTo>
                    <a:pt x="20326" y="5206"/>
                  </a:lnTo>
                  <a:lnTo>
                    <a:pt x="25359" y="3124"/>
                  </a:lnTo>
                  <a:lnTo>
                    <a:pt x="30392" y="1043"/>
                  </a:lnTo>
                  <a:lnTo>
                    <a:pt x="35632" y="0"/>
                  </a:lnTo>
                  <a:lnTo>
                    <a:pt x="4107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96195" y="2688433"/>
            <a:ext cx="1186815" cy="821690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endParaRPr sz="800">
              <a:latin typeface="Times New Roman"/>
              <a:cs typeface="Times New Roman"/>
            </a:endParaRPr>
          </a:p>
          <a:p>
            <a:pPr marL="758190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adopter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98196" y="1884901"/>
            <a:ext cx="466090" cy="420370"/>
            <a:chOff x="2898196" y="1884901"/>
            <a:chExt cx="466090" cy="420370"/>
          </a:xfrm>
        </p:grpSpPr>
        <p:sp>
          <p:nvSpPr>
            <p:cNvPr id="40" name="object 40"/>
            <p:cNvSpPr/>
            <p:nvPr/>
          </p:nvSpPr>
          <p:spPr>
            <a:xfrm>
              <a:off x="2902959" y="1889663"/>
              <a:ext cx="456565" cy="410845"/>
            </a:xfrm>
            <a:custGeom>
              <a:avLst/>
              <a:gdLst/>
              <a:ahLst/>
              <a:cxnLst/>
              <a:rect l="l" t="t" r="r" b="b"/>
              <a:pathLst>
                <a:path w="456564" h="410844">
                  <a:moveTo>
                    <a:pt x="398866" y="410796"/>
                  </a:moveTo>
                  <a:lnTo>
                    <a:pt x="57573" y="410796"/>
                  </a:lnTo>
                  <a:lnTo>
                    <a:pt x="53566" y="410399"/>
                  </a:lnTo>
                  <a:lnTo>
                    <a:pt x="15186" y="389882"/>
                  </a:lnTo>
                  <a:lnTo>
                    <a:pt x="0" y="353219"/>
                  </a:lnTo>
                  <a:lnTo>
                    <a:pt x="0" y="57571"/>
                  </a:lnTo>
                  <a:lnTo>
                    <a:pt x="15186" y="20901"/>
                  </a:lnTo>
                  <a:lnTo>
                    <a:pt x="53566" y="397"/>
                  </a:lnTo>
                  <a:lnTo>
                    <a:pt x="57573" y="0"/>
                  </a:lnTo>
                  <a:lnTo>
                    <a:pt x="61618" y="0"/>
                  </a:lnTo>
                  <a:lnTo>
                    <a:pt x="398866" y="0"/>
                  </a:lnTo>
                  <a:lnTo>
                    <a:pt x="435531" y="15182"/>
                  </a:lnTo>
                  <a:lnTo>
                    <a:pt x="456045" y="53565"/>
                  </a:lnTo>
                  <a:lnTo>
                    <a:pt x="456440" y="57571"/>
                  </a:lnTo>
                  <a:lnTo>
                    <a:pt x="456440" y="353219"/>
                  </a:lnTo>
                  <a:lnTo>
                    <a:pt x="441253" y="389882"/>
                  </a:lnTo>
                  <a:lnTo>
                    <a:pt x="402873" y="410399"/>
                  </a:lnTo>
                  <a:lnTo>
                    <a:pt x="398866" y="41079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02959" y="1889663"/>
              <a:ext cx="456565" cy="410845"/>
            </a:xfrm>
            <a:custGeom>
              <a:avLst/>
              <a:gdLst/>
              <a:ahLst/>
              <a:cxnLst/>
              <a:rect l="l" t="t" r="r" b="b"/>
              <a:pathLst>
                <a:path w="456564" h="410844">
                  <a:moveTo>
                    <a:pt x="61619" y="0"/>
                  </a:moveTo>
                  <a:lnTo>
                    <a:pt x="394820" y="0"/>
                  </a:lnTo>
                  <a:lnTo>
                    <a:pt x="398866" y="0"/>
                  </a:lnTo>
                  <a:lnTo>
                    <a:pt x="402874" y="397"/>
                  </a:lnTo>
                  <a:lnTo>
                    <a:pt x="406843" y="1185"/>
                  </a:lnTo>
                  <a:lnTo>
                    <a:pt x="410811" y="1974"/>
                  </a:lnTo>
                  <a:lnTo>
                    <a:pt x="414664" y="3138"/>
                  </a:lnTo>
                  <a:lnTo>
                    <a:pt x="418402" y="4684"/>
                  </a:lnTo>
                  <a:lnTo>
                    <a:pt x="422140" y="6231"/>
                  </a:lnTo>
                  <a:lnTo>
                    <a:pt x="425691" y="8130"/>
                  </a:lnTo>
                  <a:lnTo>
                    <a:pt x="429055" y="10381"/>
                  </a:lnTo>
                  <a:lnTo>
                    <a:pt x="432419" y="12627"/>
                  </a:lnTo>
                  <a:lnTo>
                    <a:pt x="435532" y="15182"/>
                  </a:lnTo>
                  <a:lnTo>
                    <a:pt x="438393" y="18043"/>
                  </a:lnTo>
                  <a:lnTo>
                    <a:pt x="441254" y="20901"/>
                  </a:lnTo>
                  <a:lnTo>
                    <a:pt x="451750" y="38035"/>
                  </a:lnTo>
                  <a:lnTo>
                    <a:pt x="453299" y="41770"/>
                  </a:lnTo>
                  <a:lnTo>
                    <a:pt x="454467" y="45622"/>
                  </a:lnTo>
                  <a:lnTo>
                    <a:pt x="455257" y="49593"/>
                  </a:lnTo>
                  <a:lnTo>
                    <a:pt x="456046" y="53565"/>
                  </a:lnTo>
                  <a:lnTo>
                    <a:pt x="456440" y="57571"/>
                  </a:lnTo>
                  <a:lnTo>
                    <a:pt x="456440" y="61619"/>
                  </a:lnTo>
                  <a:lnTo>
                    <a:pt x="456440" y="349176"/>
                  </a:lnTo>
                  <a:lnTo>
                    <a:pt x="443808" y="386770"/>
                  </a:lnTo>
                  <a:lnTo>
                    <a:pt x="429055" y="400405"/>
                  </a:lnTo>
                  <a:lnTo>
                    <a:pt x="425692" y="402652"/>
                  </a:lnTo>
                  <a:lnTo>
                    <a:pt x="406842" y="409610"/>
                  </a:lnTo>
                  <a:lnTo>
                    <a:pt x="402874" y="410399"/>
                  </a:lnTo>
                  <a:lnTo>
                    <a:pt x="398866" y="410796"/>
                  </a:lnTo>
                  <a:lnTo>
                    <a:pt x="394820" y="410796"/>
                  </a:lnTo>
                  <a:lnTo>
                    <a:pt x="61619" y="410796"/>
                  </a:lnTo>
                  <a:lnTo>
                    <a:pt x="57573" y="410796"/>
                  </a:lnTo>
                  <a:lnTo>
                    <a:pt x="53567" y="410399"/>
                  </a:lnTo>
                  <a:lnTo>
                    <a:pt x="27385" y="400405"/>
                  </a:lnTo>
                  <a:lnTo>
                    <a:pt x="24021" y="398159"/>
                  </a:lnTo>
                  <a:lnTo>
                    <a:pt x="10385" y="383405"/>
                  </a:lnTo>
                  <a:lnTo>
                    <a:pt x="8137" y="380043"/>
                  </a:lnTo>
                  <a:lnTo>
                    <a:pt x="6239" y="376496"/>
                  </a:lnTo>
                  <a:lnTo>
                    <a:pt x="4691" y="372756"/>
                  </a:lnTo>
                  <a:lnTo>
                    <a:pt x="3143" y="369016"/>
                  </a:lnTo>
                  <a:lnTo>
                    <a:pt x="0" y="349176"/>
                  </a:lnTo>
                  <a:lnTo>
                    <a:pt x="0" y="61619"/>
                  </a:lnTo>
                  <a:lnTo>
                    <a:pt x="4691" y="38035"/>
                  </a:lnTo>
                  <a:lnTo>
                    <a:pt x="6239" y="34295"/>
                  </a:lnTo>
                  <a:lnTo>
                    <a:pt x="8137" y="30743"/>
                  </a:lnTo>
                  <a:lnTo>
                    <a:pt x="10385" y="27377"/>
                  </a:lnTo>
                  <a:lnTo>
                    <a:pt x="12632" y="24012"/>
                  </a:lnTo>
                  <a:lnTo>
                    <a:pt x="15187" y="20901"/>
                  </a:lnTo>
                  <a:lnTo>
                    <a:pt x="18048" y="18043"/>
                  </a:lnTo>
                  <a:lnTo>
                    <a:pt x="20909" y="15182"/>
                  </a:lnTo>
                  <a:lnTo>
                    <a:pt x="24021" y="12627"/>
                  </a:lnTo>
                  <a:lnTo>
                    <a:pt x="27385" y="10381"/>
                  </a:lnTo>
                  <a:lnTo>
                    <a:pt x="30750" y="8130"/>
                  </a:lnTo>
                  <a:lnTo>
                    <a:pt x="57573" y="0"/>
                  </a:lnTo>
                  <a:lnTo>
                    <a:pt x="6161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51439" y="1940864"/>
            <a:ext cx="1593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50" dirty="0">
                <a:latin typeface="Arial"/>
                <a:cs typeface="Arial"/>
              </a:rPr>
              <a:t>X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58458" y="4349876"/>
            <a:ext cx="664210" cy="685165"/>
            <a:chOff x="3658458" y="4349876"/>
            <a:chExt cx="664210" cy="685165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8458" y="4349876"/>
              <a:ext cx="632078" cy="6846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0782" y="4418342"/>
              <a:ext cx="191705" cy="19170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633263" y="4331618"/>
            <a:ext cx="730885" cy="73088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R="92710" algn="r">
              <a:lnSpc>
                <a:spcPct val="100000"/>
              </a:lnSpc>
              <a:spcBef>
                <a:spcPts val="840"/>
              </a:spcBef>
            </a:pPr>
            <a:r>
              <a:rPr sz="850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70152" y="4349876"/>
            <a:ext cx="665480" cy="685165"/>
            <a:chOff x="4570152" y="4349876"/>
            <a:chExt cx="665480" cy="685165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0152" y="4349876"/>
              <a:ext cx="632078" cy="68466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3663" y="4418342"/>
              <a:ext cx="191704" cy="19170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546143" y="4331618"/>
            <a:ext cx="730885" cy="73088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R="92710" algn="r">
              <a:lnSpc>
                <a:spcPct val="100000"/>
              </a:lnSpc>
              <a:spcBef>
                <a:spcPts val="840"/>
              </a:spcBef>
            </a:pPr>
            <a:r>
              <a:rPr sz="850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431637" y="4327052"/>
            <a:ext cx="671195" cy="708025"/>
            <a:chOff x="5431637" y="4327052"/>
            <a:chExt cx="671195" cy="708025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637" y="4327052"/>
              <a:ext cx="652983" cy="70748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0899" y="4418342"/>
              <a:ext cx="191705" cy="191704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413380" y="4331618"/>
            <a:ext cx="730885" cy="73088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R="111125" algn="r">
              <a:lnSpc>
                <a:spcPct val="100000"/>
              </a:lnSpc>
              <a:spcBef>
                <a:spcPts val="840"/>
              </a:spcBef>
            </a:pPr>
            <a:r>
              <a:rPr sz="850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376468" y="4372701"/>
            <a:ext cx="639445" cy="643255"/>
            <a:chOff x="6376468" y="4372701"/>
            <a:chExt cx="639445" cy="643255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68" y="4372701"/>
              <a:ext cx="593372" cy="6428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3780" y="4418342"/>
              <a:ext cx="191705" cy="19170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326260" y="4331618"/>
            <a:ext cx="730885" cy="730885"/>
          </a:xfrm>
          <a:prstGeom prst="rect">
            <a:avLst/>
          </a:prstGeom>
          <a:ln w="9128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R="92710" algn="r">
              <a:lnSpc>
                <a:spcPct val="100000"/>
              </a:lnSpc>
              <a:spcBef>
                <a:spcPts val="840"/>
              </a:spcBef>
            </a:pPr>
            <a:r>
              <a:rPr sz="850" spc="-50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2173" y="1150032"/>
            <a:ext cx="6217285" cy="4300220"/>
            <a:chOff x="2542173" y="1150032"/>
            <a:chExt cx="6217285" cy="4300220"/>
          </a:xfrm>
        </p:grpSpPr>
        <p:sp>
          <p:nvSpPr>
            <p:cNvPr id="3" name="object 3"/>
            <p:cNvSpPr/>
            <p:nvPr/>
          </p:nvSpPr>
          <p:spPr>
            <a:xfrm>
              <a:off x="2546935" y="115479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6207586" y="639016"/>
                  </a:moveTo>
                  <a:lnTo>
                    <a:pt x="0" y="639016"/>
                  </a:lnTo>
                  <a:lnTo>
                    <a:pt x="0" y="0"/>
                  </a:lnTo>
                  <a:lnTo>
                    <a:pt x="6207586" y="0"/>
                  </a:lnTo>
                  <a:lnTo>
                    <a:pt x="6207586" y="639016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6935" y="1154794"/>
              <a:ext cx="6207760" cy="639445"/>
            </a:xfrm>
            <a:custGeom>
              <a:avLst/>
              <a:gdLst/>
              <a:ahLst/>
              <a:cxnLst/>
              <a:rect l="l" t="t" r="r" b="b"/>
              <a:pathLst>
                <a:path w="6207759" h="639444">
                  <a:moveTo>
                    <a:pt x="0" y="0"/>
                  </a:moveTo>
                  <a:lnTo>
                    <a:pt x="6207586" y="0"/>
                  </a:lnTo>
                  <a:lnTo>
                    <a:pt x="6207586" y="639016"/>
                  </a:lnTo>
                  <a:lnTo>
                    <a:pt x="0" y="639016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3638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6935" y="1793810"/>
              <a:ext cx="6207760" cy="3651885"/>
            </a:xfrm>
            <a:custGeom>
              <a:avLst/>
              <a:gdLst/>
              <a:ahLst/>
              <a:cxnLst/>
              <a:rect l="l" t="t" r="r" b="b"/>
              <a:pathLst>
                <a:path w="6207759" h="3651885">
                  <a:moveTo>
                    <a:pt x="0" y="0"/>
                  </a:moveTo>
                  <a:lnTo>
                    <a:pt x="6207586" y="0"/>
                  </a:lnTo>
                  <a:lnTo>
                    <a:pt x="6207586" y="3651521"/>
                  </a:lnTo>
                  <a:lnTo>
                    <a:pt x="0" y="3651521"/>
                  </a:lnTo>
                  <a:lnTo>
                    <a:pt x="0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8223" y="120043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653540" y="547723"/>
                  </a:moveTo>
                  <a:lnTo>
                    <a:pt x="76764" y="547723"/>
                  </a:lnTo>
                  <a:lnTo>
                    <a:pt x="71421" y="547197"/>
                  </a:lnTo>
                  <a:lnTo>
                    <a:pt x="32029" y="530874"/>
                  </a:lnTo>
                  <a:lnTo>
                    <a:pt x="4189" y="492019"/>
                  </a:lnTo>
                  <a:lnTo>
                    <a:pt x="0" y="470962"/>
                  </a:lnTo>
                  <a:lnTo>
                    <a:pt x="0" y="76761"/>
                  </a:lnTo>
                  <a:lnTo>
                    <a:pt x="16844" y="32017"/>
                  </a:lnTo>
                  <a:lnTo>
                    <a:pt x="55702" y="4185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653540" y="0"/>
                  </a:lnTo>
                  <a:lnTo>
                    <a:pt x="698276" y="16835"/>
                  </a:lnTo>
                  <a:lnTo>
                    <a:pt x="726115" y="55695"/>
                  </a:lnTo>
                  <a:lnTo>
                    <a:pt x="730304" y="76761"/>
                  </a:lnTo>
                  <a:lnTo>
                    <a:pt x="730304" y="470962"/>
                  </a:lnTo>
                  <a:lnTo>
                    <a:pt x="713461" y="515692"/>
                  </a:lnTo>
                  <a:lnTo>
                    <a:pt x="674602" y="543528"/>
                  </a:lnTo>
                  <a:lnTo>
                    <a:pt x="658882" y="547197"/>
                  </a:lnTo>
                  <a:lnTo>
                    <a:pt x="653540" y="547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8223" y="1200438"/>
              <a:ext cx="730885" cy="548005"/>
            </a:xfrm>
            <a:custGeom>
              <a:avLst/>
              <a:gdLst/>
              <a:ahLst/>
              <a:cxnLst/>
              <a:rect l="l" t="t" r="r" b="b"/>
              <a:pathLst>
                <a:path w="730885" h="548005">
                  <a:moveTo>
                    <a:pt x="82159" y="0"/>
                  </a:moveTo>
                  <a:lnTo>
                    <a:pt x="648145" y="0"/>
                  </a:lnTo>
                  <a:lnTo>
                    <a:pt x="653540" y="0"/>
                  </a:lnTo>
                  <a:lnTo>
                    <a:pt x="658882" y="525"/>
                  </a:lnTo>
                  <a:lnTo>
                    <a:pt x="664174" y="1578"/>
                  </a:lnTo>
                  <a:lnTo>
                    <a:pt x="669465" y="2625"/>
                  </a:lnTo>
                  <a:lnTo>
                    <a:pt x="674603" y="4185"/>
                  </a:lnTo>
                  <a:lnTo>
                    <a:pt x="679587" y="6249"/>
                  </a:lnTo>
                  <a:lnTo>
                    <a:pt x="684571" y="8312"/>
                  </a:lnTo>
                  <a:lnTo>
                    <a:pt x="689305" y="10840"/>
                  </a:lnTo>
                  <a:lnTo>
                    <a:pt x="693791" y="13835"/>
                  </a:lnTo>
                  <a:lnTo>
                    <a:pt x="698276" y="16835"/>
                  </a:lnTo>
                  <a:lnTo>
                    <a:pt x="702426" y="20241"/>
                  </a:lnTo>
                  <a:lnTo>
                    <a:pt x="706240" y="24057"/>
                  </a:lnTo>
                  <a:lnTo>
                    <a:pt x="710055" y="27867"/>
                  </a:lnTo>
                  <a:lnTo>
                    <a:pt x="713461" y="32017"/>
                  </a:lnTo>
                  <a:lnTo>
                    <a:pt x="716458" y="36506"/>
                  </a:lnTo>
                  <a:lnTo>
                    <a:pt x="719455" y="40990"/>
                  </a:lnTo>
                  <a:lnTo>
                    <a:pt x="728725" y="66126"/>
                  </a:lnTo>
                  <a:lnTo>
                    <a:pt x="729778" y="71416"/>
                  </a:lnTo>
                  <a:lnTo>
                    <a:pt x="730304" y="76761"/>
                  </a:lnTo>
                  <a:lnTo>
                    <a:pt x="730304" y="82159"/>
                  </a:lnTo>
                  <a:lnTo>
                    <a:pt x="730304" y="465568"/>
                  </a:lnTo>
                  <a:lnTo>
                    <a:pt x="724050" y="497003"/>
                  </a:lnTo>
                  <a:lnTo>
                    <a:pt x="721986" y="501990"/>
                  </a:lnTo>
                  <a:lnTo>
                    <a:pt x="719455" y="506724"/>
                  </a:lnTo>
                  <a:lnTo>
                    <a:pt x="716458" y="511203"/>
                  </a:lnTo>
                  <a:lnTo>
                    <a:pt x="713461" y="515692"/>
                  </a:lnTo>
                  <a:lnTo>
                    <a:pt x="710055" y="519847"/>
                  </a:lnTo>
                  <a:lnTo>
                    <a:pt x="706240" y="523658"/>
                  </a:lnTo>
                  <a:lnTo>
                    <a:pt x="702426" y="527469"/>
                  </a:lnTo>
                  <a:lnTo>
                    <a:pt x="664173" y="546141"/>
                  </a:lnTo>
                  <a:lnTo>
                    <a:pt x="658882" y="547197"/>
                  </a:lnTo>
                  <a:lnTo>
                    <a:pt x="653540" y="547723"/>
                  </a:lnTo>
                  <a:lnTo>
                    <a:pt x="648145" y="547728"/>
                  </a:lnTo>
                  <a:lnTo>
                    <a:pt x="82159" y="547728"/>
                  </a:lnTo>
                  <a:lnTo>
                    <a:pt x="76764" y="547723"/>
                  </a:lnTo>
                  <a:lnTo>
                    <a:pt x="71421" y="547197"/>
                  </a:lnTo>
                  <a:lnTo>
                    <a:pt x="66130" y="546141"/>
                  </a:lnTo>
                  <a:lnTo>
                    <a:pt x="60839" y="545089"/>
                  </a:lnTo>
                  <a:lnTo>
                    <a:pt x="36514" y="533869"/>
                  </a:lnTo>
                  <a:lnTo>
                    <a:pt x="32029" y="530874"/>
                  </a:lnTo>
                  <a:lnTo>
                    <a:pt x="13847" y="511208"/>
                  </a:lnTo>
                  <a:lnTo>
                    <a:pt x="10849" y="506724"/>
                  </a:lnTo>
                  <a:lnTo>
                    <a:pt x="8319" y="501990"/>
                  </a:lnTo>
                  <a:lnTo>
                    <a:pt x="6254" y="497003"/>
                  </a:lnTo>
                  <a:lnTo>
                    <a:pt x="4189" y="492019"/>
                  </a:lnTo>
                  <a:lnTo>
                    <a:pt x="2631" y="486880"/>
                  </a:lnTo>
                  <a:lnTo>
                    <a:pt x="1578" y="481589"/>
                  </a:lnTo>
                  <a:lnTo>
                    <a:pt x="526" y="476302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1"/>
                  </a:lnTo>
                  <a:lnTo>
                    <a:pt x="526" y="71416"/>
                  </a:lnTo>
                  <a:lnTo>
                    <a:pt x="1578" y="66126"/>
                  </a:lnTo>
                  <a:lnTo>
                    <a:pt x="2631" y="60835"/>
                  </a:lnTo>
                  <a:lnTo>
                    <a:pt x="13847" y="36506"/>
                  </a:lnTo>
                  <a:lnTo>
                    <a:pt x="16844" y="32017"/>
                  </a:lnTo>
                  <a:lnTo>
                    <a:pt x="20249" y="27867"/>
                  </a:lnTo>
                  <a:lnTo>
                    <a:pt x="24063" y="24057"/>
                  </a:lnTo>
                  <a:lnTo>
                    <a:pt x="27878" y="20241"/>
                  </a:lnTo>
                  <a:lnTo>
                    <a:pt x="50718" y="6249"/>
                  </a:lnTo>
                  <a:lnTo>
                    <a:pt x="55702" y="4185"/>
                  </a:lnTo>
                  <a:lnTo>
                    <a:pt x="60839" y="2625"/>
                  </a:lnTo>
                  <a:lnTo>
                    <a:pt x="66130" y="1578"/>
                  </a:lnTo>
                  <a:lnTo>
                    <a:pt x="71421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1166" y="1374875"/>
            <a:ext cx="297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Arial"/>
                <a:cs typeface="Arial"/>
              </a:rPr>
              <a:t>Logo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6935" y="5445331"/>
            <a:ext cx="6207760" cy="548005"/>
          </a:xfrm>
          <a:prstGeom prst="rect">
            <a:avLst/>
          </a:prstGeom>
          <a:solidFill>
            <a:srgbClr val="FFD0D6"/>
          </a:solidFill>
          <a:ln w="912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893060" marR="2886075" algn="ctr">
              <a:lnSpc>
                <a:spcPct val="105700"/>
              </a:lnSpc>
              <a:spcBef>
                <a:spcPts val="5"/>
              </a:spcBef>
            </a:pPr>
            <a:r>
              <a:rPr sz="850" dirty="0">
                <a:latin typeface="Arial"/>
                <a:cs typeface="Arial"/>
              </a:rPr>
              <a:t>nom </a:t>
            </a:r>
            <a:r>
              <a:rPr sz="850" spc="-25" dirty="0">
                <a:latin typeface="Arial"/>
                <a:cs typeface="Arial"/>
              </a:rPr>
              <a:t>des </a:t>
            </a:r>
            <a:r>
              <a:rPr sz="850" spc="-10" dirty="0">
                <a:latin typeface="Arial"/>
                <a:cs typeface="Arial"/>
              </a:rPr>
              <a:t>élèves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5413" y="1347488"/>
            <a:ext cx="4787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tutoriel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1040" y="1256200"/>
            <a:ext cx="633730" cy="403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1280" marR="5080" indent="-81915">
              <a:lnSpc>
                <a:spcPct val="10480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meilleurs scores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2096" y="1347488"/>
            <a:ext cx="89344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10" dirty="0">
                <a:latin typeface="Arial"/>
                <a:cs typeface="Arial"/>
              </a:rPr>
              <a:t>déconnexion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7566" y="2077792"/>
            <a:ext cx="146621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les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plus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purr-</a:t>
            </a:r>
            <a:r>
              <a:rPr sz="1400" spc="-10" dirty="0">
                <a:latin typeface="Arial"/>
                <a:cs typeface="Arial"/>
              </a:rPr>
              <a:t>faits!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3958" y="909306"/>
            <a:ext cx="14465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page meilleurs </a:t>
            </a:r>
            <a:r>
              <a:rPr sz="1150" spc="-10" dirty="0">
                <a:latin typeface="Arial"/>
                <a:cs typeface="Arial"/>
              </a:rPr>
              <a:t>scores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5875" y="2524124"/>
            <a:ext cx="2054225" cy="2191385"/>
          </a:xfrm>
          <a:custGeom>
            <a:avLst/>
            <a:gdLst/>
            <a:ahLst/>
            <a:cxnLst/>
            <a:rect l="l" t="t" r="r" b="b"/>
            <a:pathLst>
              <a:path w="2054225" h="2191385">
                <a:moveTo>
                  <a:pt x="2053983" y="0"/>
                </a:moveTo>
                <a:lnTo>
                  <a:pt x="0" y="0"/>
                </a:lnTo>
                <a:lnTo>
                  <a:pt x="0" y="547725"/>
                </a:lnTo>
                <a:lnTo>
                  <a:pt x="0" y="1095451"/>
                </a:lnTo>
                <a:lnTo>
                  <a:pt x="0" y="1643176"/>
                </a:lnTo>
                <a:lnTo>
                  <a:pt x="0" y="2190915"/>
                </a:lnTo>
                <a:lnTo>
                  <a:pt x="2053983" y="2190915"/>
                </a:lnTo>
                <a:lnTo>
                  <a:pt x="2053983" y="1643176"/>
                </a:lnTo>
                <a:lnTo>
                  <a:pt x="2053983" y="1095451"/>
                </a:lnTo>
                <a:lnTo>
                  <a:pt x="2053983" y="547725"/>
                </a:lnTo>
                <a:lnTo>
                  <a:pt x="2053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69976" y="2519550"/>
          <a:ext cx="4895850" cy="218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chat-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pitre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345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points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chascadeur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320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points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chaperlipopette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points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chamallow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points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58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369027" y="4801553"/>
            <a:ext cx="1105535" cy="557530"/>
            <a:chOff x="7369027" y="4801553"/>
            <a:chExt cx="1105535" cy="557530"/>
          </a:xfrm>
        </p:grpSpPr>
        <p:sp>
          <p:nvSpPr>
            <p:cNvPr id="18" name="object 18"/>
            <p:cNvSpPr/>
            <p:nvPr/>
          </p:nvSpPr>
          <p:spPr>
            <a:xfrm>
              <a:off x="7373790" y="4806315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1018691" y="547723"/>
                  </a:moveTo>
                  <a:lnTo>
                    <a:pt x="76764" y="547723"/>
                  </a:lnTo>
                  <a:lnTo>
                    <a:pt x="71421" y="547197"/>
                  </a:lnTo>
                  <a:lnTo>
                    <a:pt x="32028" y="530874"/>
                  </a:lnTo>
                  <a:lnTo>
                    <a:pt x="4189" y="492019"/>
                  </a:lnTo>
                  <a:lnTo>
                    <a:pt x="0" y="470962"/>
                  </a:lnTo>
                  <a:lnTo>
                    <a:pt x="0" y="76761"/>
                  </a:lnTo>
                  <a:lnTo>
                    <a:pt x="16843" y="32017"/>
                  </a:lnTo>
                  <a:lnTo>
                    <a:pt x="55702" y="4185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1018691" y="0"/>
                  </a:lnTo>
                  <a:lnTo>
                    <a:pt x="1063428" y="16839"/>
                  </a:lnTo>
                  <a:lnTo>
                    <a:pt x="1091267" y="55695"/>
                  </a:lnTo>
                  <a:lnTo>
                    <a:pt x="1095456" y="76761"/>
                  </a:lnTo>
                  <a:lnTo>
                    <a:pt x="1095456" y="470962"/>
                  </a:lnTo>
                  <a:lnTo>
                    <a:pt x="1078613" y="515692"/>
                  </a:lnTo>
                  <a:lnTo>
                    <a:pt x="1039754" y="543533"/>
                  </a:lnTo>
                  <a:lnTo>
                    <a:pt x="1024034" y="547197"/>
                  </a:lnTo>
                  <a:lnTo>
                    <a:pt x="1018691" y="547723"/>
                  </a:lnTo>
                  <a:close/>
                </a:path>
              </a:pathLst>
            </a:custGeom>
            <a:solidFill>
              <a:srgbClr val="FFD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3790" y="4806315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09" h="548004">
                  <a:moveTo>
                    <a:pt x="82159" y="0"/>
                  </a:moveTo>
                  <a:lnTo>
                    <a:pt x="1013297" y="0"/>
                  </a:lnTo>
                  <a:lnTo>
                    <a:pt x="1018691" y="0"/>
                  </a:lnTo>
                  <a:lnTo>
                    <a:pt x="1024034" y="525"/>
                  </a:lnTo>
                  <a:lnTo>
                    <a:pt x="1029325" y="1578"/>
                  </a:lnTo>
                  <a:lnTo>
                    <a:pt x="1034616" y="2625"/>
                  </a:lnTo>
                  <a:lnTo>
                    <a:pt x="1039754" y="4185"/>
                  </a:lnTo>
                  <a:lnTo>
                    <a:pt x="1044738" y="6249"/>
                  </a:lnTo>
                  <a:lnTo>
                    <a:pt x="1049722" y="8312"/>
                  </a:lnTo>
                  <a:lnTo>
                    <a:pt x="1054457" y="10845"/>
                  </a:lnTo>
                  <a:lnTo>
                    <a:pt x="1058942" y="13844"/>
                  </a:lnTo>
                  <a:lnTo>
                    <a:pt x="1063428" y="16839"/>
                  </a:lnTo>
                  <a:lnTo>
                    <a:pt x="1067578" y="20245"/>
                  </a:lnTo>
                  <a:lnTo>
                    <a:pt x="1071392" y="24060"/>
                  </a:lnTo>
                  <a:lnTo>
                    <a:pt x="1075207" y="27872"/>
                  </a:lnTo>
                  <a:lnTo>
                    <a:pt x="1078613" y="32017"/>
                  </a:lnTo>
                  <a:lnTo>
                    <a:pt x="1081610" y="36501"/>
                  </a:lnTo>
                  <a:lnTo>
                    <a:pt x="1084607" y="40985"/>
                  </a:lnTo>
                  <a:lnTo>
                    <a:pt x="1087138" y="45719"/>
                  </a:lnTo>
                  <a:lnTo>
                    <a:pt x="1089202" y="50707"/>
                  </a:lnTo>
                  <a:lnTo>
                    <a:pt x="1091267" y="55695"/>
                  </a:lnTo>
                  <a:lnTo>
                    <a:pt x="1092825" y="60835"/>
                  </a:lnTo>
                  <a:lnTo>
                    <a:pt x="1093878" y="66126"/>
                  </a:lnTo>
                  <a:lnTo>
                    <a:pt x="1094930" y="71416"/>
                  </a:lnTo>
                  <a:lnTo>
                    <a:pt x="1095456" y="76761"/>
                  </a:lnTo>
                  <a:lnTo>
                    <a:pt x="1095456" y="82159"/>
                  </a:lnTo>
                  <a:lnTo>
                    <a:pt x="1095456" y="465568"/>
                  </a:lnTo>
                  <a:lnTo>
                    <a:pt x="1089202" y="497003"/>
                  </a:lnTo>
                  <a:lnTo>
                    <a:pt x="1087138" y="501990"/>
                  </a:lnTo>
                  <a:lnTo>
                    <a:pt x="1084607" y="506724"/>
                  </a:lnTo>
                  <a:lnTo>
                    <a:pt x="1081610" y="511203"/>
                  </a:lnTo>
                  <a:lnTo>
                    <a:pt x="1078613" y="515692"/>
                  </a:lnTo>
                  <a:lnTo>
                    <a:pt x="1044738" y="541470"/>
                  </a:lnTo>
                  <a:lnTo>
                    <a:pt x="1013297" y="547728"/>
                  </a:lnTo>
                  <a:lnTo>
                    <a:pt x="82159" y="547728"/>
                  </a:lnTo>
                  <a:lnTo>
                    <a:pt x="76764" y="547723"/>
                  </a:lnTo>
                  <a:lnTo>
                    <a:pt x="71421" y="547197"/>
                  </a:lnTo>
                  <a:lnTo>
                    <a:pt x="66130" y="546141"/>
                  </a:lnTo>
                  <a:lnTo>
                    <a:pt x="60839" y="545089"/>
                  </a:lnTo>
                  <a:lnTo>
                    <a:pt x="36514" y="533874"/>
                  </a:lnTo>
                  <a:lnTo>
                    <a:pt x="32028" y="530874"/>
                  </a:lnTo>
                  <a:lnTo>
                    <a:pt x="13846" y="511208"/>
                  </a:lnTo>
                  <a:lnTo>
                    <a:pt x="10849" y="506724"/>
                  </a:lnTo>
                  <a:lnTo>
                    <a:pt x="8318" y="501990"/>
                  </a:lnTo>
                  <a:lnTo>
                    <a:pt x="6254" y="497003"/>
                  </a:lnTo>
                  <a:lnTo>
                    <a:pt x="4189" y="492019"/>
                  </a:lnTo>
                  <a:lnTo>
                    <a:pt x="2631" y="486880"/>
                  </a:lnTo>
                  <a:lnTo>
                    <a:pt x="1579" y="481589"/>
                  </a:lnTo>
                  <a:lnTo>
                    <a:pt x="526" y="476302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0" y="76761"/>
                  </a:lnTo>
                  <a:lnTo>
                    <a:pt x="526" y="71416"/>
                  </a:lnTo>
                  <a:lnTo>
                    <a:pt x="1578" y="66126"/>
                  </a:lnTo>
                  <a:lnTo>
                    <a:pt x="2631" y="60835"/>
                  </a:lnTo>
                  <a:lnTo>
                    <a:pt x="4189" y="55695"/>
                  </a:lnTo>
                  <a:lnTo>
                    <a:pt x="6254" y="50712"/>
                  </a:lnTo>
                  <a:lnTo>
                    <a:pt x="8318" y="45724"/>
                  </a:lnTo>
                  <a:lnTo>
                    <a:pt x="24063" y="24060"/>
                  </a:lnTo>
                  <a:lnTo>
                    <a:pt x="27878" y="20245"/>
                  </a:lnTo>
                  <a:lnTo>
                    <a:pt x="32028" y="16839"/>
                  </a:lnTo>
                  <a:lnTo>
                    <a:pt x="36514" y="13844"/>
                  </a:lnTo>
                  <a:lnTo>
                    <a:pt x="40999" y="10845"/>
                  </a:lnTo>
                  <a:lnTo>
                    <a:pt x="45734" y="8312"/>
                  </a:lnTo>
                  <a:lnTo>
                    <a:pt x="50718" y="6249"/>
                  </a:lnTo>
                  <a:lnTo>
                    <a:pt x="55702" y="4185"/>
                  </a:lnTo>
                  <a:lnTo>
                    <a:pt x="60839" y="2625"/>
                  </a:lnTo>
                  <a:lnTo>
                    <a:pt x="66130" y="1578"/>
                  </a:lnTo>
                  <a:lnTo>
                    <a:pt x="71421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42656" y="4907721"/>
            <a:ext cx="544195" cy="334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7790" marR="5080" indent="-85725">
              <a:lnSpc>
                <a:spcPct val="101800"/>
              </a:lnSpc>
              <a:spcBef>
                <a:spcPts val="85"/>
              </a:spcBef>
            </a:pPr>
            <a:r>
              <a:rPr sz="1000" spc="-10" dirty="0">
                <a:latin typeface="Arial"/>
                <a:cs typeface="Arial"/>
              </a:rPr>
              <a:t>retourner </a:t>
            </a:r>
            <a:r>
              <a:rPr sz="1000" dirty="0">
                <a:latin typeface="Arial"/>
                <a:cs typeface="Arial"/>
              </a:rPr>
              <a:t>au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jeu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41047" y="4253825"/>
            <a:ext cx="922655" cy="557530"/>
            <a:chOff x="8841047" y="4253825"/>
            <a:chExt cx="922655" cy="557530"/>
          </a:xfrm>
        </p:grpSpPr>
        <p:sp>
          <p:nvSpPr>
            <p:cNvPr id="22" name="object 22"/>
            <p:cNvSpPr/>
            <p:nvPr/>
          </p:nvSpPr>
          <p:spPr>
            <a:xfrm>
              <a:off x="8845809" y="4258587"/>
              <a:ext cx="913130" cy="548005"/>
            </a:xfrm>
            <a:custGeom>
              <a:avLst/>
              <a:gdLst/>
              <a:ahLst/>
              <a:cxnLst/>
              <a:rect l="l" t="t" r="r" b="b"/>
              <a:pathLst>
                <a:path w="913129" h="548004">
                  <a:moveTo>
                    <a:pt x="836115" y="547723"/>
                  </a:moveTo>
                  <a:lnTo>
                    <a:pt x="76764" y="547723"/>
                  </a:lnTo>
                  <a:lnTo>
                    <a:pt x="71421" y="547193"/>
                  </a:lnTo>
                  <a:lnTo>
                    <a:pt x="32028" y="530874"/>
                  </a:lnTo>
                  <a:lnTo>
                    <a:pt x="4189" y="492015"/>
                  </a:lnTo>
                  <a:lnTo>
                    <a:pt x="0" y="470962"/>
                  </a:lnTo>
                  <a:lnTo>
                    <a:pt x="0" y="76761"/>
                  </a:lnTo>
                  <a:lnTo>
                    <a:pt x="16843" y="32017"/>
                  </a:lnTo>
                  <a:lnTo>
                    <a:pt x="55702" y="4185"/>
                  </a:lnTo>
                  <a:lnTo>
                    <a:pt x="76764" y="0"/>
                  </a:lnTo>
                  <a:lnTo>
                    <a:pt x="82159" y="0"/>
                  </a:lnTo>
                  <a:lnTo>
                    <a:pt x="836115" y="0"/>
                  </a:lnTo>
                  <a:lnTo>
                    <a:pt x="880851" y="16835"/>
                  </a:lnTo>
                  <a:lnTo>
                    <a:pt x="908690" y="55691"/>
                  </a:lnTo>
                  <a:lnTo>
                    <a:pt x="912880" y="76761"/>
                  </a:lnTo>
                  <a:lnTo>
                    <a:pt x="912880" y="470962"/>
                  </a:lnTo>
                  <a:lnTo>
                    <a:pt x="896036" y="515687"/>
                  </a:lnTo>
                  <a:lnTo>
                    <a:pt x="857177" y="543528"/>
                  </a:lnTo>
                  <a:lnTo>
                    <a:pt x="841458" y="547193"/>
                  </a:lnTo>
                  <a:lnTo>
                    <a:pt x="836115" y="547723"/>
                  </a:lnTo>
                  <a:close/>
                </a:path>
              </a:pathLst>
            </a:custGeom>
            <a:solidFill>
              <a:srgbClr val="D9E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45809" y="4258587"/>
              <a:ext cx="913130" cy="548005"/>
            </a:xfrm>
            <a:custGeom>
              <a:avLst/>
              <a:gdLst/>
              <a:ahLst/>
              <a:cxnLst/>
              <a:rect l="l" t="t" r="r" b="b"/>
              <a:pathLst>
                <a:path w="913129" h="548004">
                  <a:moveTo>
                    <a:pt x="82159" y="0"/>
                  </a:moveTo>
                  <a:lnTo>
                    <a:pt x="830721" y="0"/>
                  </a:lnTo>
                  <a:lnTo>
                    <a:pt x="836115" y="0"/>
                  </a:lnTo>
                  <a:lnTo>
                    <a:pt x="841458" y="525"/>
                  </a:lnTo>
                  <a:lnTo>
                    <a:pt x="846749" y="1573"/>
                  </a:lnTo>
                  <a:lnTo>
                    <a:pt x="852040" y="2630"/>
                  </a:lnTo>
                  <a:lnTo>
                    <a:pt x="857178" y="4185"/>
                  </a:lnTo>
                  <a:lnTo>
                    <a:pt x="862162" y="6249"/>
                  </a:lnTo>
                  <a:lnTo>
                    <a:pt x="867146" y="8312"/>
                  </a:lnTo>
                  <a:lnTo>
                    <a:pt x="888816" y="24057"/>
                  </a:lnTo>
                  <a:lnTo>
                    <a:pt x="892631" y="27867"/>
                  </a:lnTo>
                  <a:lnTo>
                    <a:pt x="906626" y="50712"/>
                  </a:lnTo>
                  <a:lnTo>
                    <a:pt x="908690" y="55691"/>
                  </a:lnTo>
                  <a:lnTo>
                    <a:pt x="910249" y="60830"/>
                  </a:lnTo>
                  <a:lnTo>
                    <a:pt x="911301" y="66121"/>
                  </a:lnTo>
                  <a:lnTo>
                    <a:pt x="912354" y="71412"/>
                  </a:lnTo>
                  <a:lnTo>
                    <a:pt x="912880" y="76761"/>
                  </a:lnTo>
                  <a:lnTo>
                    <a:pt x="912880" y="82159"/>
                  </a:lnTo>
                  <a:lnTo>
                    <a:pt x="912880" y="465568"/>
                  </a:lnTo>
                  <a:lnTo>
                    <a:pt x="906626" y="496998"/>
                  </a:lnTo>
                  <a:lnTo>
                    <a:pt x="904561" y="501981"/>
                  </a:lnTo>
                  <a:lnTo>
                    <a:pt x="902031" y="506715"/>
                  </a:lnTo>
                  <a:lnTo>
                    <a:pt x="899034" y="511199"/>
                  </a:lnTo>
                  <a:lnTo>
                    <a:pt x="896037" y="515687"/>
                  </a:lnTo>
                  <a:lnTo>
                    <a:pt x="876366" y="533869"/>
                  </a:lnTo>
                  <a:lnTo>
                    <a:pt x="871880" y="536869"/>
                  </a:lnTo>
                  <a:lnTo>
                    <a:pt x="830721" y="547728"/>
                  </a:lnTo>
                  <a:lnTo>
                    <a:pt x="82159" y="547728"/>
                  </a:lnTo>
                  <a:lnTo>
                    <a:pt x="40999" y="536869"/>
                  </a:lnTo>
                  <a:lnTo>
                    <a:pt x="36514" y="533869"/>
                  </a:lnTo>
                  <a:lnTo>
                    <a:pt x="32028" y="530874"/>
                  </a:lnTo>
                  <a:lnTo>
                    <a:pt x="13846" y="511203"/>
                  </a:lnTo>
                  <a:lnTo>
                    <a:pt x="10849" y="506715"/>
                  </a:lnTo>
                  <a:lnTo>
                    <a:pt x="1578" y="481589"/>
                  </a:lnTo>
                  <a:lnTo>
                    <a:pt x="526" y="476302"/>
                  </a:lnTo>
                  <a:lnTo>
                    <a:pt x="0" y="470962"/>
                  </a:lnTo>
                  <a:lnTo>
                    <a:pt x="0" y="465568"/>
                  </a:lnTo>
                  <a:lnTo>
                    <a:pt x="0" y="82159"/>
                  </a:lnTo>
                  <a:lnTo>
                    <a:pt x="10849" y="40990"/>
                  </a:lnTo>
                  <a:lnTo>
                    <a:pt x="24064" y="24057"/>
                  </a:lnTo>
                  <a:lnTo>
                    <a:pt x="27878" y="20241"/>
                  </a:lnTo>
                  <a:lnTo>
                    <a:pt x="32028" y="16835"/>
                  </a:lnTo>
                  <a:lnTo>
                    <a:pt x="36514" y="13840"/>
                  </a:lnTo>
                  <a:lnTo>
                    <a:pt x="40999" y="10840"/>
                  </a:lnTo>
                  <a:lnTo>
                    <a:pt x="45734" y="8312"/>
                  </a:lnTo>
                  <a:lnTo>
                    <a:pt x="50718" y="6249"/>
                  </a:lnTo>
                  <a:lnTo>
                    <a:pt x="55702" y="4185"/>
                  </a:lnTo>
                  <a:lnTo>
                    <a:pt x="60840" y="2630"/>
                  </a:lnTo>
                  <a:lnTo>
                    <a:pt x="66130" y="1578"/>
                  </a:lnTo>
                  <a:lnTo>
                    <a:pt x="71422" y="525"/>
                  </a:lnTo>
                  <a:lnTo>
                    <a:pt x="76764" y="0"/>
                  </a:lnTo>
                  <a:lnTo>
                    <a:pt x="82159" y="0"/>
                  </a:lnTo>
                  <a:close/>
                </a:path>
              </a:pathLst>
            </a:custGeom>
            <a:ln w="9128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27667" y="4314349"/>
            <a:ext cx="549275" cy="421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6675">
              <a:lnSpc>
                <a:spcPct val="102200"/>
              </a:lnSpc>
              <a:spcBef>
                <a:spcPts val="90"/>
              </a:spcBef>
            </a:pPr>
            <a:r>
              <a:rPr sz="850" dirty="0">
                <a:latin typeface="Arial"/>
                <a:cs typeface="Arial"/>
              </a:rPr>
              <a:t>pour </a:t>
            </a:r>
            <a:r>
              <a:rPr sz="850" spc="-25" dirty="0">
                <a:latin typeface="Arial"/>
                <a:cs typeface="Arial"/>
              </a:rPr>
              <a:t>les </a:t>
            </a:r>
            <a:r>
              <a:rPr sz="850" spc="-10" dirty="0">
                <a:latin typeface="Arial"/>
                <a:cs typeface="Arial"/>
              </a:rPr>
              <a:t>utilisateurs connectés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74358" y="4818729"/>
            <a:ext cx="774065" cy="273050"/>
            <a:chOff x="8474358" y="4818729"/>
            <a:chExt cx="774065" cy="273050"/>
          </a:xfrm>
        </p:grpSpPr>
        <p:sp>
          <p:nvSpPr>
            <p:cNvPr id="26" name="object 26"/>
            <p:cNvSpPr/>
            <p:nvPr/>
          </p:nvSpPr>
          <p:spPr>
            <a:xfrm>
              <a:off x="8524384" y="4823294"/>
              <a:ext cx="719455" cy="238760"/>
            </a:xfrm>
            <a:custGeom>
              <a:avLst/>
              <a:gdLst/>
              <a:ahLst/>
              <a:cxnLst/>
              <a:rect l="l" t="t" r="r" b="b"/>
              <a:pathLst>
                <a:path w="719454" h="238760">
                  <a:moveTo>
                    <a:pt x="719441" y="0"/>
                  </a:moveTo>
                  <a:lnTo>
                    <a:pt x="0" y="238627"/>
                  </a:lnTo>
                </a:path>
              </a:pathLst>
            </a:custGeom>
            <a:ln w="9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4358" y="5021938"/>
              <a:ext cx="79877" cy="6983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403</Words>
  <Application>Microsoft Office PowerPoint</Application>
  <PresentationFormat>Personnalisé</PresentationFormat>
  <Paragraphs>143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Présentation PowerPoint</vt:lpstr>
      <vt:lpstr>Bienvenue ici !</vt:lpstr>
      <vt:lpstr>Présentation PowerPoint</vt:lpstr>
      <vt:lpstr>Présentation PowerPoint</vt:lpstr>
      <vt:lpstr>Bon retour parmi nous!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Orphelia Agbemadon</cp:lastModifiedBy>
  <cp:revision>1</cp:revision>
  <dcterms:created xsi:type="dcterms:W3CDTF">2023-11-02T15:43:18Z</dcterms:created>
  <dcterms:modified xsi:type="dcterms:W3CDTF">2023-11-02T15:56:33Z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diagrams.net</vt:lpwstr>
  </property>
  <property fmtid="{D5CDD505-2E9C-101B-9397-08002B2CF9AE}" pid="4" name="LastSaved">
    <vt:filetime>2023-11-02T00:00:00Z</vt:filetime>
  </property>
  <property fmtid="{D5CDD505-2E9C-101B-9397-08002B2CF9AE}" pid="5" name="Producer">
    <vt:lpwstr>pdf-lib (https://github.com/Hopding/pdf-lib)</vt:lpwstr>
  </property>
</Properties>
</file>