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F1E46-9605-F994-7DFE-AFA41CF9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Wireframes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4D7292-A8BB-9804-D143-9CE97D6DF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Touché-coulé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CA8685-DACE-0B34-5648-A362EFDB68D7}"/>
              </a:ext>
            </a:extLst>
          </p:cNvPr>
          <p:cNvSpPr txBox="1"/>
          <p:nvPr/>
        </p:nvSpPr>
        <p:spPr>
          <a:xfrm>
            <a:off x="77638" y="6374921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web2-2023-project-groupe-28</a:t>
            </a:r>
          </a:p>
        </p:txBody>
      </p:sp>
    </p:spTree>
    <p:extLst>
      <p:ext uri="{BB962C8B-B14F-4D97-AF65-F5344CB8AC3E}">
        <p14:creationId xmlns:p14="http://schemas.microsoft.com/office/powerpoint/2010/main" val="36102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DED5-800B-FF7C-9EA3-9F28643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053"/>
            <a:ext cx="10364451" cy="1596177"/>
          </a:xfrm>
        </p:spPr>
        <p:txBody>
          <a:bodyPr/>
          <a:lstStyle/>
          <a:p>
            <a:r>
              <a:rPr lang="fr-FR" dirty="0" err="1"/>
              <a:t>HomePage</a:t>
            </a:r>
            <a:endParaRPr lang="fr-BE" dirty="0"/>
          </a:p>
        </p:txBody>
      </p:sp>
      <p:pic>
        <p:nvPicPr>
          <p:cNvPr id="5" name="Image 4" descr="Une image contenant capture d’écran, art, véhicule militaire">
            <a:extLst>
              <a:ext uri="{FF2B5EF4-FFF2-40B4-BE49-F238E27FC236}">
                <a16:creationId xmlns:a16="http://schemas.microsoft.com/office/drawing/2014/main" id="{70856FA6-E974-C93C-F38C-123BF915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05" y="1186004"/>
            <a:ext cx="7707190" cy="56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DED5-800B-FF7C-9EA3-9F28643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053"/>
            <a:ext cx="10364451" cy="1596177"/>
          </a:xfrm>
        </p:spPr>
        <p:txBody>
          <a:bodyPr/>
          <a:lstStyle/>
          <a:p>
            <a:r>
              <a:rPr lang="fr-FR" dirty="0"/>
              <a:t>Rank</a:t>
            </a:r>
            <a:endParaRPr lang="fr-BE" dirty="0"/>
          </a:p>
        </p:txBody>
      </p:sp>
      <p:pic>
        <p:nvPicPr>
          <p:cNvPr id="4" name="Image 3" descr="Une image contenant capture d’écran, Graphique, graphisme, art">
            <a:extLst>
              <a:ext uri="{FF2B5EF4-FFF2-40B4-BE49-F238E27FC236}">
                <a16:creationId xmlns:a16="http://schemas.microsoft.com/office/drawing/2014/main" id="{11A2B89A-D30D-5397-1CB9-1FD6E4D7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48" y="1413345"/>
            <a:ext cx="7704702" cy="54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DED5-800B-FF7C-9EA3-9F28643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053"/>
            <a:ext cx="10364451" cy="1596177"/>
          </a:xfrm>
        </p:spPr>
        <p:txBody>
          <a:bodyPr/>
          <a:lstStyle/>
          <a:p>
            <a:r>
              <a:rPr lang="fr-FR" dirty="0" err="1"/>
              <a:t>RegisterPage</a:t>
            </a:r>
            <a:endParaRPr lang="fr-BE" dirty="0"/>
          </a:p>
        </p:txBody>
      </p:sp>
      <p:pic>
        <p:nvPicPr>
          <p:cNvPr id="4" name="Image 3" descr="Une image contenant capture d’écran, conception, art, illustration&#10;&#10;Description générée automatiquement">
            <a:extLst>
              <a:ext uri="{FF2B5EF4-FFF2-40B4-BE49-F238E27FC236}">
                <a16:creationId xmlns:a16="http://schemas.microsoft.com/office/drawing/2014/main" id="{297CC10B-5894-7965-4F47-E3BC087A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49" y="1169745"/>
            <a:ext cx="8061501" cy="56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DED5-800B-FF7C-9EA3-9F28643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053"/>
            <a:ext cx="10364451" cy="1596177"/>
          </a:xfrm>
        </p:spPr>
        <p:txBody>
          <a:bodyPr/>
          <a:lstStyle/>
          <a:p>
            <a:r>
              <a:rPr lang="fr-FR" dirty="0" err="1"/>
              <a:t>LoginPage</a:t>
            </a:r>
            <a:endParaRPr lang="fr-BE" dirty="0"/>
          </a:p>
        </p:txBody>
      </p:sp>
      <p:pic>
        <p:nvPicPr>
          <p:cNvPr id="4" name="Image 3" descr="Une image contenant capture d’écran, conception">
            <a:extLst>
              <a:ext uri="{FF2B5EF4-FFF2-40B4-BE49-F238E27FC236}">
                <a16:creationId xmlns:a16="http://schemas.microsoft.com/office/drawing/2014/main" id="{153DCA34-9B30-97F5-58B9-343E7BF0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26" y="1176950"/>
            <a:ext cx="7370348" cy="5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DED5-800B-FF7C-9EA3-9F28643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5053"/>
            <a:ext cx="10364451" cy="1596177"/>
          </a:xfrm>
        </p:spPr>
        <p:txBody>
          <a:bodyPr/>
          <a:lstStyle/>
          <a:p>
            <a:r>
              <a:rPr lang="fr-FR" dirty="0" err="1"/>
              <a:t>GamePage</a:t>
            </a:r>
            <a:endParaRPr lang="fr-BE" dirty="0"/>
          </a:p>
        </p:txBody>
      </p:sp>
      <p:pic>
        <p:nvPicPr>
          <p:cNvPr id="4" name="Image 3" descr="Une image contenant capture d’écran, Graphique, graphisme, conception">
            <a:extLst>
              <a:ext uri="{FF2B5EF4-FFF2-40B4-BE49-F238E27FC236}">
                <a16:creationId xmlns:a16="http://schemas.microsoft.com/office/drawing/2014/main" id="{1421A709-1ED1-9EE4-7202-B3D03BEC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46" y="1262575"/>
            <a:ext cx="7846307" cy="55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83224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5</TotalTime>
  <Words>8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Tw Cen MT</vt:lpstr>
      <vt:lpstr>Ronds dans l’eau</vt:lpstr>
      <vt:lpstr>Wireframes</vt:lpstr>
      <vt:lpstr>HomePage</vt:lpstr>
      <vt:lpstr>Rank</vt:lpstr>
      <vt:lpstr>RegisterPage</vt:lpstr>
      <vt:lpstr>LoginPage</vt:lpstr>
      <vt:lpstr>GamePage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Tarik Nouach</dc:creator>
  <cp:lastModifiedBy>Tarik Nouach</cp:lastModifiedBy>
  <cp:revision>2</cp:revision>
  <dcterms:created xsi:type="dcterms:W3CDTF">2023-11-04T19:07:45Z</dcterms:created>
  <dcterms:modified xsi:type="dcterms:W3CDTF">2023-11-04T19:14:49Z</dcterms:modified>
</cp:coreProperties>
</file>