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F64FBE-2AB1-492C-B999-B9A1FDA8FE7B}" v="1" dt="2023-11-05T15:39:29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ane Belbachir" userId="abcb7734-79a5-4c8d-89f9-3244ab183fb5" providerId="ADAL" clId="{EAF64FBE-2AB1-492C-B999-B9A1FDA8FE7B}"/>
    <pc:docChg chg="undo custSel modSld">
      <pc:chgData name="Rayane Belbachir" userId="abcb7734-79a5-4c8d-89f9-3244ab183fb5" providerId="ADAL" clId="{EAF64FBE-2AB1-492C-B999-B9A1FDA8FE7B}" dt="2023-11-05T16:00:31.095" v="300" actId="20577"/>
      <pc:docMkLst>
        <pc:docMk/>
      </pc:docMkLst>
      <pc:sldChg chg="modSp mod">
        <pc:chgData name="Rayane Belbachir" userId="abcb7734-79a5-4c8d-89f9-3244ab183fb5" providerId="ADAL" clId="{EAF64FBE-2AB1-492C-B999-B9A1FDA8FE7B}" dt="2023-11-05T16:00:11.914" v="260" actId="20577"/>
        <pc:sldMkLst>
          <pc:docMk/>
          <pc:sldMk cId="3212728185" sldId="257"/>
        </pc:sldMkLst>
        <pc:spChg chg="mod">
          <ac:chgData name="Rayane Belbachir" userId="abcb7734-79a5-4c8d-89f9-3244ab183fb5" providerId="ADAL" clId="{EAF64FBE-2AB1-492C-B999-B9A1FDA8FE7B}" dt="2023-11-05T16:00:11.914" v="260" actId="20577"/>
          <ac:spMkLst>
            <pc:docMk/>
            <pc:sldMk cId="3212728185" sldId="257"/>
            <ac:spMk id="11" creationId="{BB1AD8A2-3103-2084-B264-13D4151C8C20}"/>
          </ac:spMkLst>
        </pc:spChg>
      </pc:sldChg>
      <pc:sldChg chg="modSp mod">
        <pc:chgData name="Rayane Belbachir" userId="abcb7734-79a5-4c8d-89f9-3244ab183fb5" providerId="ADAL" clId="{EAF64FBE-2AB1-492C-B999-B9A1FDA8FE7B}" dt="2023-11-05T16:00:20.908" v="280" actId="20577"/>
        <pc:sldMkLst>
          <pc:docMk/>
          <pc:sldMk cId="513136170" sldId="258"/>
        </pc:sldMkLst>
        <pc:spChg chg="mod">
          <ac:chgData name="Rayane Belbachir" userId="abcb7734-79a5-4c8d-89f9-3244ab183fb5" providerId="ADAL" clId="{EAF64FBE-2AB1-492C-B999-B9A1FDA8FE7B}" dt="2023-11-05T15:39:23.734" v="0" actId="20577"/>
          <ac:spMkLst>
            <pc:docMk/>
            <pc:sldMk cId="513136170" sldId="258"/>
            <ac:spMk id="3" creationId="{841AAECE-E958-CCDB-C5BA-6DF26343CDEC}"/>
          </ac:spMkLst>
        </pc:spChg>
        <pc:spChg chg="mod">
          <ac:chgData name="Rayane Belbachir" userId="abcb7734-79a5-4c8d-89f9-3244ab183fb5" providerId="ADAL" clId="{EAF64FBE-2AB1-492C-B999-B9A1FDA8FE7B}" dt="2023-11-05T16:00:20.908" v="280" actId="20577"/>
          <ac:spMkLst>
            <pc:docMk/>
            <pc:sldMk cId="513136170" sldId="258"/>
            <ac:spMk id="11" creationId="{BB1AD8A2-3103-2084-B264-13D4151C8C20}"/>
          </ac:spMkLst>
        </pc:spChg>
      </pc:sldChg>
      <pc:sldChg chg="modSp mod">
        <pc:chgData name="Rayane Belbachir" userId="abcb7734-79a5-4c8d-89f9-3244ab183fb5" providerId="ADAL" clId="{EAF64FBE-2AB1-492C-B999-B9A1FDA8FE7B}" dt="2023-11-05T16:00:31.095" v="300" actId="20577"/>
        <pc:sldMkLst>
          <pc:docMk/>
          <pc:sldMk cId="2524838388" sldId="259"/>
        </pc:sldMkLst>
        <pc:spChg chg="mod">
          <ac:chgData name="Rayane Belbachir" userId="abcb7734-79a5-4c8d-89f9-3244ab183fb5" providerId="ADAL" clId="{EAF64FBE-2AB1-492C-B999-B9A1FDA8FE7B}" dt="2023-11-05T16:00:31.095" v="300" actId="20577"/>
          <ac:spMkLst>
            <pc:docMk/>
            <pc:sldMk cId="2524838388" sldId="259"/>
            <ac:spMk id="11" creationId="{BB1AD8A2-3103-2084-B264-13D4151C8C20}"/>
          </ac:spMkLst>
        </pc:spChg>
        <pc:spChg chg="mod">
          <ac:chgData name="Rayane Belbachir" userId="abcb7734-79a5-4c8d-89f9-3244ab183fb5" providerId="ADAL" clId="{EAF64FBE-2AB1-492C-B999-B9A1FDA8FE7B}" dt="2023-11-05T15:49:06.867" v="240" actId="20577"/>
          <ac:spMkLst>
            <pc:docMk/>
            <pc:sldMk cId="2524838388" sldId="259"/>
            <ac:spMk id="14" creationId="{629DA948-116B-A3EE-1C02-852112DAC6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58B54-D7FB-A825-35D0-AF59133CA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4639DE-017F-85E0-BBBA-2814E2EBD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288458-0E3F-C3FB-CDC6-CA7F5909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EB1-0BC3-4D61-946F-519570E172A1}" type="datetimeFigureOut">
              <a:rPr lang="fr-BE" smtClean="0"/>
              <a:t>05-11-23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19A1A2-9379-38FC-AD09-A16C4B4D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BDF0A2-CDDC-606A-0FA5-1BE5D4BC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82A4-C3EE-4A6C-8EE4-3100991859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195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A9EE41-346E-A25F-8E85-0CF44B29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A15D48-7FC5-381D-E96C-E8120B8BE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0FE7B5-1298-D72C-C8B4-87B2C8E3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EB1-0BC3-4D61-946F-519570E172A1}" type="datetimeFigureOut">
              <a:rPr lang="fr-BE" smtClean="0"/>
              <a:t>05-11-23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C39582-EDEE-E9E6-58CE-66135BE6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EA7AC9-D9A4-0D27-CB5C-4F3DBAC6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82A4-C3EE-4A6C-8EE4-3100991859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149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0167AB1-7619-36B1-297B-3420BE501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1B8819-95AD-918C-64D5-A43CD1D63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4810A0-0B8D-5041-C68D-DB640D08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EB1-0BC3-4D61-946F-519570E172A1}" type="datetimeFigureOut">
              <a:rPr lang="fr-BE" smtClean="0"/>
              <a:t>05-11-23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23DA13-F833-1FBF-C5D3-F66694B3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BFBF32-C31A-B11B-8B95-E8DF6ADF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82A4-C3EE-4A6C-8EE4-3100991859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3247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835B8-8FA0-CBCC-F236-83EE2287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D073DF-BC90-3555-9181-2B16C1BE3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4FDDC2-DEB4-5318-7DEE-E4DFE971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EB1-0BC3-4D61-946F-519570E172A1}" type="datetimeFigureOut">
              <a:rPr lang="fr-BE" smtClean="0"/>
              <a:t>05-11-23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2E8A2A-9D2A-CB8A-7C15-B7304670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372F9D-A6D1-D9CD-D1D1-A94ED69D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82A4-C3EE-4A6C-8EE4-3100991859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042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F1133-D13C-BBBF-151F-C0F32997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867CC0-03B0-A149-430F-D1D637CC2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624C97-3A94-1DD9-A7BC-3D64F980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EB1-0BC3-4D61-946F-519570E172A1}" type="datetimeFigureOut">
              <a:rPr lang="fr-BE" smtClean="0"/>
              <a:t>05-11-23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A5AA60-BA22-A356-5C20-342AA86E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3A11B7-D779-EA2B-600B-9D57561D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82A4-C3EE-4A6C-8EE4-3100991859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232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EE242-5FA1-E518-9B5A-1B86064C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907872-A640-A5FF-75C4-EEAA605DF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D32CC2-9FE1-4402-E325-8AD4AA8A5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9F8059-EA91-2200-0B43-34EAAB5C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EB1-0BC3-4D61-946F-519570E172A1}" type="datetimeFigureOut">
              <a:rPr lang="fr-BE" smtClean="0"/>
              <a:t>05-11-23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672C41-4EDA-3E52-6D59-7B3978B8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B64D35-087A-7DA6-3C26-D10574A8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82A4-C3EE-4A6C-8EE4-3100991859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9896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D1A5E-B716-8181-2AA0-1A76E6C5A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B774E7-6F09-84DB-8627-D10A770C8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496A81-75A5-2553-AF45-883056E8E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46504B-2EAC-8654-DF56-DC2F3AD01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09588A-E3A7-11F1-27D8-5619C6AEC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09C0FE2-31C9-CB43-6F9F-5A86C86C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EB1-0BC3-4D61-946F-519570E172A1}" type="datetimeFigureOut">
              <a:rPr lang="fr-BE" smtClean="0"/>
              <a:t>05-11-23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83C0AD-0683-18C0-9305-F9A92EBF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FA0AEF-8E0E-394B-3620-1634B578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82A4-C3EE-4A6C-8EE4-3100991859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702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B4AC84-80BE-806B-DB05-CB92B092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29134C-0C68-50E5-897E-4581D0F6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EB1-0BC3-4D61-946F-519570E172A1}" type="datetimeFigureOut">
              <a:rPr lang="fr-BE" smtClean="0"/>
              <a:t>05-11-23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EB2C66-37B0-1821-6745-79693CA4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BE1311-ABC6-EC48-7AC3-05A772CD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82A4-C3EE-4A6C-8EE4-3100991859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926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8529A73-6AFE-DDD9-6799-33ADA0BC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EB1-0BC3-4D61-946F-519570E172A1}" type="datetimeFigureOut">
              <a:rPr lang="fr-BE" smtClean="0"/>
              <a:t>05-11-23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738FAC-D4FB-DC83-2796-0F4718C7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4C3673-ED7F-018F-41B8-5A4DAFF8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82A4-C3EE-4A6C-8EE4-3100991859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5673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62BA9D-464C-3F58-E49C-57A6FC2A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2BDB7F-EAC7-28F2-AE5D-3B435A47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9AAFB3-84B9-2DCD-FA9D-26790E465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91477A-319B-A366-B102-C57F8981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EB1-0BC3-4D61-946F-519570E172A1}" type="datetimeFigureOut">
              <a:rPr lang="fr-BE" smtClean="0"/>
              <a:t>05-11-23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283D55-8415-1D30-8BDC-56319AC0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CD0561-1380-C0FD-19FD-4C7193EA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82A4-C3EE-4A6C-8EE4-3100991859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272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A8C00-5A4E-554A-E7EE-10E2F6B7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4AC232D-38B3-04A2-77DF-1CA9BCE04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98E8C5-AA2A-194C-5EEE-017055582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5A222F-A3EE-88EA-B7C2-7243D7BB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EB1-0BC3-4D61-946F-519570E172A1}" type="datetimeFigureOut">
              <a:rPr lang="fr-BE" smtClean="0"/>
              <a:t>05-11-23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DD8797-9C8A-E2FA-6151-AA1E6AB1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8384B8-2F8A-BA3D-8164-84F11878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82A4-C3EE-4A6C-8EE4-3100991859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4632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985158-F7D9-9217-8AB6-C338EA312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E76189-C2D8-CF9D-05D8-EA4164990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8EBBCB-265A-2F95-8ADD-25992949E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9DEB1-0BC3-4D61-946F-519570E172A1}" type="datetimeFigureOut">
              <a:rPr lang="fr-BE" smtClean="0"/>
              <a:t>05-11-23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229B68-09F9-A5FF-8345-7BEB3C63E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6326C9-D9BA-7062-0290-BA80DA35F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182A4-C3EE-4A6C-8EE4-3100991859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203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>
            <a:extLst>
              <a:ext uri="{FF2B5EF4-FFF2-40B4-BE49-F238E27FC236}">
                <a16:creationId xmlns:a16="http://schemas.microsoft.com/office/drawing/2014/main" id="{F0355CC1-0D8F-5A9C-F256-8A80E4FCD580}"/>
              </a:ext>
            </a:extLst>
          </p:cNvPr>
          <p:cNvSpPr txBox="1"/>
          <p:nvPr/>
        </p:nvSpPr>
        <p:spPr>
          <a:xfrm>
            <a:off x="312639" y="1499579"/>
            <a:ext cx="5157787" cy="5066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1AAECE-E958-CCDB-C5BA-6DF26343C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639" y="524166"/>
            <a:ext cx="5157787" cy="82391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fr-FR" b="0" dirty="0"/>
              <a:t> </a:t>
            </a:r>
            <a:r>
              <a:rPr lang="fr-FR" dirty="0"/>
              <a:t>     </a:t>
            </a:r>
            <a:r>
              <a:rPr lang="fr-FR" sz="2000" b="0" dirty="0"/>
              <a:t>Leaderboard</a:t>
            </a:r>
            <a:r>
              <a:rPr lang="fr-FR" sz="2000" dirty="0"/>
              <a:t>   </a:t>
            </a:r>
            <a:r>
              <a:rPr lang="fr-FR" dirty="0"/>
              <a:t>                       </a:t>
            </a:r>
            <a:r>
              <a:rPr lang="fr-FR" sz="2000" dirty="0"/>
              <a:t>Login</a:t>
            </a:r>
            <a:r>
              <a:rPr lang="fr-FR" sz="2000" b="0" dirty="0"/>
              <a:t>/Register</a:t>
            </a:r>
            <a:endParaRPr lang="fr-BE" sz="2000" b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8DFB94-0D93-D999-07FC-4FA7B71DF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7023" y="524166"/>
            <a:ext cx="5183188" cy="82391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200" b="0" dirty="0"/>
              <a:t>Login</a:t>
            </a:r>
            <a:endParaRPr lang="fr-BE" sz="3200" b="0" dirty="0"/>
          </a:p>
        </p:txBody>
      </p:sp>
      <p:pic>
        <p:nvPicPr>
          <p:cNvPr id="10" name="Espace réservé du contenu 9" descr="Tour médiévale contour">
            <a:extLst>
              <a:ext uri="{FF2B5EF4-FFF2-40B4-BE49-F238E27FC236}">
                <a16:creationId xmlns:a16="http://schemas.microsoft.com/office/drawing/2014/main" id="{F3DFD1C5-60A4-22E4-CB3C-0BE47A76714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564" y="702334"/>
            <a:ext cx="634450" cy="520910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B1AD8A2-3103-2084-B264-13D4151C8C20}"/>
              </a:ext>
            </a:extLst>
          </p:cNvPr>
          <p:cNvSpPr/>
          <p:nvPr/>
        </p:nvSpPr>
        <p:spPr>
          <a:xfrm>
            <a:off x="824801" y="2300192"/>
            <a:ext cx="4133462" cy="2827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Play area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0EF5B51-358C-AFA7-6DC9-AD1D76AFC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199" y="1499579"/>
            <a:ext cx="5169856" cy="5066215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86C1E5D-7A78-B684-C381-780FD9AB248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077478" y="936122"/>
            <a:ext cx="235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918F264-A1C5-6934-4AE2-36EA0556D2F2}"/>
              </a:ext>
            </a:extLst>
          </p:cNvPr>
          <p:cNvSpPr/>
          <p:nvPr/>
        </p:nvSpPr>
        <p:spPr>
          <a:xfrm>
            <a:off x="6793784" y="2511268"/>
            <a:ext cx="4506686" cy="895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Email</a:t>
            </a:r>
            <a:endParaRPr lang="fr-B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F50640-125B-1DE4-2100-E3B4B2DA11A6}"/>
              </a:ext>
            </a:extLst>
          </p:cNvPr>
          <p:cNvSpPr/>
          <p:nvPr/>
        </p:nvSpPr>
        <p:spPr>
          <a:xfrm>
            <a:off x="6793784" y="3937518"/>
            <a:ext cx="4506686" cy="9610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Password</a:t>
            </a:r>
            <a:endParaRPr lang="fr-BE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3C5307E-C2B8-01F3-E3ED-CC85A2E802A6}"/>
              </a:ext>
            </a:extLst>
          </p:cNvPr>
          <p:cNvSpPr txBox="1"/>
          <p:nvPr/>
        </p:nvSpPr>
        <p:spPr>
          <a:xfrm>
            <a:off x="6793784" y="5358421"/>
            <a:ext cx="127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Login</a:t>
            </a:r>
            <a:endParaRPr lang="fr-BE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04DCA61-55EB-44A0-0091-41584F331838}"/>
              </a:ext>
            </a:extLst>
          </p:cNvPr>
          <p:cNvSpPr txBox="1"/>
          <p:nvPr/>
        </p:nvSpPr>
        <p:spPr>
          <a:xfrm>
            <a:off x="1287624" y="61152"/>
            <a:ext cx="31070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Home page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1272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>
            <a:extLst>
              <a:ext uri="{FF2B5EF4-FFF2-40B4-BE49-F238E27FC236}">
                <a16:creationId xmlns:a16="http://schemas.microsoft.com/office/drawing/2014/main" id="{F0355CC1-0D8F-5A9C-F256-8A80E4FCD580}"/>
              </a:ext>
            </a:extLst>
          </p:cNvPr>
          <p:cNvSpPr txBox="1"/>
          <p:nvPr/>
        </p:nvSpPr>
        <p:spPr>
          <a:xfrm>
            <a:off x="312639" y="1499579"/>
            <a:ext cx="5157787" cy="5066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1AAECE-E958-CCDB-C5BA-6DF26343C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639" y="497499"/>
            <a:ext cx="5157787" cy="82391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fr-FR" dirty="0"/>
              <a:t>       </a:t>
            </a:r>
            <a:r>
              <a:rPr lang="fr-FR" sz="2000" b="0" dirty="0"/>
              <a:t>Leaderboard </a:t>
            </a:r>
            <a:r>
              <a:rPr lang="fr-FR" dirty="0"/>
              <a:t>                     </a:t>
            </a:r>
            <a:r>
              <a:rPr lang="fr-FR" sz="2000" b="0" dirty="0"/>
              <a:t>Login/</a:t>
            </a:r>
            <a:r>
              <a:rPr lang="fr-FR" sz="2000" dirty="0"/>
              <a:t>Register</a:t>
            </a:r>
            <a:endParaRPr lang="fr-BE" sz="20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8DFB94-0D93-D999-07FC-4FA7B71DF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7023" y="524166"/>
            <a:ext cx="5183188" cy="82391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200" b="0" dirty="0"/>
              <a:t>Register</a:t>
            </a:r>
            <a:endParaRPr lang="fr-BE" sz="3200" b="0" dirty="0"/>
          </a:p>
        </p:txBody>
      </p:sp>
      <p:pic>
        <p:nvPicPr>
          <p:cNvPr id="10" name="Espace réservé du contenu 9" descr="Tour médiévale contour">
            <a:extLst>
              <a:ext uri="{FF2B5EF4-FFF2-40B4-BE49-F238E27FC236}">
                <a16:creationId xmlns:a16="http://schemas.microsoft.com/office/drawing/2014/main" id="{F3DFD1C5-60A4-22E4-CB3C-0BE47A76714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564" y="675667"/>
            <a:ext cx="634450" cy="520910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B1AD8A2-3103-2084-B264-13D4151C8C20}"/>
              </a:ext>
            </a:extLst>
          </p:cNvPr>
          <p:cNvSpPr/>
          <p:nvPr/>
        </p:nvSpPr>
        <p:spPr>
          <a:xfrm>
            <a:off x="824801" y="2300192"/>
            <a:ext cx="4133462" cy="2827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Play area</a:t>
            </a:r>
            <a:endParaRPr kumimoji="0" lang="fr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0EF5B51-358C-AFA7-6DC9-AD1D76AFC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199" y="1499579"/>
            <a:ext cx="5169856" cy="5066215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86C1E5D-7A78-B684-C381-780FD9AB248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958263" y="936122"/>
            <a:ext cx="1478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918F264-A1C5-6934-4AE2-36EA0556D2F2}"/>
              </a:ext>
            </a:extLst>
          </p:cNvPr>
          <p:cNvSpPr/>
          <p:nvPr/>
        </p:nvSpPr>
        <p:spPr>
          <a:xfrm>
            <a:off x="6793783" y="1976190"/>
            <a:ext cx="4573415" cy="5882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Firstname</a:t>
            </a:r>
            <a:endParaRPr kumimoji="0" lang="fr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F50640-125B-1DE4-2100-E3B4B2DA11A6}"/>
              </a:ext>
            </a:extLst>
          </p:cNvPr>
          <p:cNvSpPr/>
          <p:nvPr/>
        </p:nvSpPr>
        <p:spPr>
          <a:xfrm>
            <a:off x="6793784" y="2864357"/>
            <a:ext cx="4573414" cy="6719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Lastname</a:t>
            </a:r>
            <a:endParaRPr kumimoji="0" lang="fr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3C5307E-C2B8-01F3-E3ED-CC85A2E802A6}"/>
              </a:ext>
            </a:extLst>
          </p:cNvPr>
          <p:cNvSpPr txBox="1"/>
          <p:nvPr/>
        </p:nvSpPr>
        <p:spPr>
          <a:xfrm>
            <a:off x="6691147" y="5742114"/>
            <a:ext cx="127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Register</a:t>
            </a:r>
            <a:endParaRPr kumimoji="0" lang="fr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5FE99-F4FC-DAC8-953A-5A7951A5D322}"/>
              </a:ext>
            </a:extLst>
          </p:cNvPr>
          <p:cNvSpPr/>
          <p:nvPr/>
        </p:nvSpPr>
        <p:spPr>
          <a:xfrm>
            <a:off x="6793783" y="3859152"/>
            <a:ext cx="4573415" cy="5882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</a:t>
            </a:r>
            <a:endParaRPr kumimoji="0" lang="fr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1EA54A-A1A8-86DE-C063-AF6E4E24796C}"/>
              </a:ext>
            </a:extLst>
          </p:cNvPr>
          <p:cNvSpPr/>
          <p:nvPr/>
        </p:nvSpPr>
        <p:spPr>
          <a:xfrm>
            <a:off x="6793782" y="4825370"/>
            <a:ext cx="4573415" cy="5882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Password</a:t>
            </a:r>
            <a:endParaRPr kumimoji="0" lang="fr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13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>
            <a:extLst>
              <a:ext uri="{FF2B5EF4-FFF2-40B4-BE49-F238E27FC236}">
                <a16:creationId xmlns:a16="http://schemas.microsoft.com/office/drawing/2014/main" id="{F0355CC1-0D8F-5A9C-F256-8A80E4FCD580}"/>
              </a:ext>
            </a:extLst>
          </p:cNvPr>
          <p:cNvSpPr txBox="1"/>
          <p:nvPr/>
        </p:nvSpPr>
        <p:spPr>
          <a:xfrm>
            <a:off x="312639" y="1499579"/>
            <a:ext cx="5157787" cy="5066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1AAECE-E958-CCDB-C5BA-6DF26343C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639" y="497499"/>
            <a:ext cx="5157787" cy="82391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fr-FR" dirty="0"/>
              <a:t>      </a:t>
            </a:r>
            <a:r>
              <a:rPr lang="fr-FR" sz="2000" dirty="0"/>
              <a:t>Leaderboard </a:t>
            </a:r>
            <a:r>
              <a:rPr lang="fr-FR" dirty="0"/>
              <a:t>                        </a:t>
            </a:r>
            <a:r>
              <a:rPr lang="fr-FR" sz="2000" b="0" dirty="0"/>
              <a:t>Login/Register</a:t>
            </a:r>
            <a:endParaRPr lang="fr-BE" b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8DFB94-0D93-D999-07FC-4FA7B71DF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7023" y="524166"/>
            <a:ext cx="5183188" cy="82391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200" b="0" dirty="0"/>
              <a:t>Leaderboard</a:t>
            </a:r>
            <a:endParaRPr lang="fr-BE" sz="3200" b="0" dirty="0"/>
          </a:p>
        </p:txBody>
      </p:sp>
      <p:pic>
        <p:nvPicPr>
          <p:cNvPr id="10" name="Espace réservé du contenu 9" descr="Tour médiévale contour">
            <a:extLst>
              <a:ext uri="{FF2B5EF4-FFF2-40B4-BE49-F238E27FC236}">
                <a16:creationId xmlns:a16="http://schemas.microsoft.com/office/drawing/2014/main" id="{F3DFD1C5-60A4-22E4-CB3C-0BE47A76714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564" y="675667"/>
            <a:ext cx="634450" cy="520910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B1AD8A2-3103-2084-B264-13D4151C8C20}"/>
              </a:ext>
            </a:extLst>
          </p:cNvPr>
          <p:cNvSpPr/>
          <p:nvPr/>
        </p:nvSpPr>
        <p:spPr>
          <a:xfrm>
            <a:off x="824801" y="2300192"/>
            <a:ext cx="4133462" cy="2827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Play area</a:t>
            </a:r>
            <a:endParaRPr kumimoji="0" lang="fr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0EF5B51-358C-AFA7-6DC9-AD1D76AFC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199" y="1499579"/>
            <a:ext cx="5169856" cy="5066215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86C1E5D-7A78-B684-C381-780FD9AB2484}"/>
              </a:ext>
            </a:extLst>
          </p:cNvPr>
          <p:cNvCxnSpPr>
            <a:cxnSpLocks/>
          </p:cNvCxnSpPr>
          <p:nvPr/>
        </p:nvCxnSpPr>
        <p:spPr>
          <a:xfrm flipV="1">
            <a:off x="1884784" y="780850"/>
            <a:ext cx="4552239" cy="15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29DA948-116B-A3EE-1C02-852112DAC64C}"/>
              </a:ext>
            </a:extLst>
          </p:cNvPr>
          <p:cNvSpPr txBox="1"/>
          <p:nvPr/>
        </p:nvSpPr>
        <p:spPr>
          <a:xfrm>
            <a:off x="6783355" y="2062065"/>
            <a:ext cx="446003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                                            </a:t>
            </a:r>
            <a:r>
              <a:rPr lang="fr-FR" dirty="0" err="1"/>
              <a:t>Entity</a:t>
            </a:r>
            <a:r>
              <a:rPr lang="fr-FR" dirty="0"/>
              <a:t> </a:t>
            </a:r>
            <a:r>
              <a:rPr lang="fr-FR" dirty="0" err="1"/>
              <a:t>kill</a:t>
            </a:r>
            <a:r>
              <a:rPr lang="fr-FR" dirty="0"/>
              <a:t>            </a:t>
            </a:r>
            <a:r>
              <a:rPr lang="fr-FR" dirty="0" err="1"/>
              <a:t>wave</a:t>
            </a:r>
            <a:r>
              <a:rPr lang="fr-FR" dirty="0"/>
              <a:t>     </a:t>
            </a:r>
          </a:p>
          <a:p>
            <a:endParaRPr lang="fr-FR" dirty="0"/>
          </a:p>
          <a:p>
            <a:r>
              <a:rPr lang="fr-FR" dirty="0"/>
              <a:t>Rayane                                 255                     25</a:t>
            </a:r>
          </a:p>
          <a:p>
            <a:endParaRPr lang="fr-FR" dirty="0"/>
          </a:p>
          <a:p>
            <a:r>
              <a:rPr lang="fr-FR" dirty="0"/>
              <a:t>Trinité                                   366                     35</a:t>
            </a:r>
          </a:p>
          <a:p>
            <a:endParaRPr lang="fr-FR" dirty="0"/>
          </a:p>
          <a:p>
            <a:r>
              <a:rPr lang="fr-FR" dirty="0"/>
              <a:t>Mohamed M                       260                     26</a:t>
            </a:r>
          </a:p>
          <a:p>
            <a:endParaRPr lang="fr-FR" dirty="0"/>
          </a:p>
          <a:p>
            <a:r>
              <a:rPr lang="fr-FR" dirty="0"/>
              <a:t>Mohamed T                         165                     15</a:t>
            </a:r>
          </a:p>
          <a:p>
            <a:endParaRPr lang="fr-FR" dirty="0"/>
          </a:p>
          <a:p>
            <a:r>
              <a:rPr lang="fr-FR" dirty="0"/>
              <a:t>Gabriel                                  420                     40 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248383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55</Words>
  <Application>Microsoft Office PowerPoint</Application>
  <PresentationFormat>Grand écran</PresentationFormat>
  <Paragraphs>29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rayane belba</dc:creator>
  <cp:lastModifiedBy>rayane belba</cp:lastModifiedBy>
  <cp:revision>1</cp:revision>
  <dcterms:created xsi:type="dcterms:W3CDTF">2023-11-05T11:08:58Z</dcterms:created>
  <dcterms:modified xsi:type="dcterms:W3CDTF">2023-11-05T16:00:35Z</dcterms:modified>
</cp:coreProperties>
</file>