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F0330-A29E-4220-60E1-CC333A52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BA3194-94AF-1731-2642-131DC586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83D91-934B-CBB1-1C05-6BF844DA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55692-FC38-DB2D-B38B-80EF0914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97C52-E4AA-A113-C360-064F443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212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FCAAF-AFE9-E4D5-F9B3-3967C711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BAFC4C-FAD3-9C05-9804-9295D656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14EB3-CCD0-00DC-5651-A8E83C1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588C5-C8DB-6BE1-809B-DBF7D78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C95D5-394E-41A8-36BF-69713561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9855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39991D-AAFB-2F8C-4F06-6883A3A1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A11FB-CDDA-7AD8-4AC7-15B4B6CA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8C934-4360-D172-80DA-DF633C3D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A5333-DE06-305F-E2FF-8FF71A1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83D32-56BF-3798-BC69-224BEAE3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834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ED16-9AA0-C2A4-A4E6-DA38D12E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3FCC24-3043-1BDA-87EA-741E9E7B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8D312-8D49-4488-6200-BC6E966F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D9B8F-EF37-27CC-5E04-51BD9ECC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E2B33-6626-1D15-3C01-0BA13E6C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297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A3458-C05E-9169-B93A-C365CAA6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D76C2-EFD4-5036-99F1-75130F91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9CAEE-FD7F-C2F8-D6F9-0F001090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0C126-D70A-C57B-5998-0F7AF5A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3C44D-EDA5-3DFE-76A7-88CCE3A3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0687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E4060-26A1-E3F4-A620-3716366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1EF1C-B614-8404-9076-2C645D084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0735AB-F171-599F-B323-C3F0A879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72549-0E42-04C4-E703-D38893C0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6ED71-A1F9-CE30-84B2-81F6B885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DC28-EAC6-C494-B849-3D2BE8BB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643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F88AB-2FD3-A4AF-F648-68CC41B3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9E91B-EE0C-35F8-A707-96224177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525CDA-1AAC-6C79-64EC-E72D30A2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BDD9DE-5B49-EB64-D780-CE6E6E161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14F3E6-6FD9-298D-AA0C-B950D766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355706-F21E-3ABB-DD1A-2D6D84EB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EC3AB4-90A2-5633-22D7-2D22B6D1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FCC9C3-3BE2-7E21-42C1-3A096935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28231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00445-F495-6DA3-F064-8AFA1B9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94D6B9-C403-9A5B-B9F6-61B792A5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09EEC-1C24-7408-20CF-B90DB785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C09821-5CC1-E90B-9B3A-238B8BF8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574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6391B6-E9A0-B95A-FF26-3CC47254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85E2C6-A6CA-F036-BE4F-985136F1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19DB3-AA48-CCD9-967A-AE744B20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4677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8B47A-5CC9-353B-71C7-3BD04792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D4F80-3990-7927-4BD6-5C1E845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39A433-5544-42EA-D212-34C2431E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91C1D-BA3B-3CE6-C81A-7ACF19F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D30340-D4AC-176A-F609-9CB812C5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D5A93-92F3-D9A7-12A2-37146341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74016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9A4FF-38C2-33B0-09ED-3EF686DD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9DD79D-10B2-6467-66F1-C73567C0A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A668F-02FB-CEFE-57A8-86D133DB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E95D0B-9487-2D10-EF0E-5685CBB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E1263-24AF-4491-14D7-54ED589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841706-1D54-0CFB-2F8E-388D5CB6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487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2D6C6A-1B08-CE1E-C71C-D8EA2674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31C99-5CC7-C3A3-A711-0B238F34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C8BD9-6A15-F6B0-B1EF-ED178859F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4402-C59D-4881-89B1-1A0E4B317869}" type="datetimeFigureOut">
              <a:rPr lang="fr-LU" smtClean="0"/>
              <a:t>07/11/2023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E78E3-A81B-F1DE-AA39-B787C03D6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2FAF2-665A-FA6C-54FA-EC0A94623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DBEC-8F7C-445E-8C8A-C777D33A199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440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logiciel&#10;&#10;Description générée automatiquement">
            <a:extLst>
              <a:ext uri="{FF2B5EF4-FFF2-40B4-BE49-F238E27FC236}">
                <a16:creationId xmlns:a16="http://schemas.microsoft.com/office/drawing/2014/main" id="{406A59EA-7216-A14F-FF1D-D5DF4FB37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32" y="0"/>
            <a:ext cx="9949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0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Erica Barros Sousa</dc:creator>
  <cp:lastModifiedBy>Erica Barros Sousa</cp:lastModifiedBy>
  <cp:revision>1</cp:revision>
  <dcterms:created xsi:type="dcterms:W3CDTF">2023-11-07T21:06:27Z</dcterms:created>
  <dcterms:modified xsi:type="dcterms:W3CDTF">2023-11-07T21:07:45Z</dcterms:modified>
</cp:coreProperties>
</file>