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1144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C0081-A317-044C-BCF9-3FD43435281C}" type="datetimeFigureOut">
              <a:rPr lang="en-US" smtClean="0"/>
              <a:t>9/30/13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8740F-3063-C948-B739-543D84C3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5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Increasesa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assebility</a:t>
            </a:r>
            <a:r>
              <a:rPr lang="en-US" baseline="0" dirty="0" smtClean="0"/>
              <a:t> of people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40F-3063-C948-B739-543D84C3CC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9143" t="9031" r="52801" b="23780"/>
          <a:stretch/>
        </p:blipFill>
        <p:spPr>
          <a:xfrm>
            <a:off x="1095023" y="730781"/>
            <a:ext cx="1028039" cy="1360764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44867" t="27865" r="14144" b="14202"/>
          <a:stretch/>
        </p:blipFill>
        <p:spPr>
          <a:xfrm>
            <a:off x="6974536" y="869602"/>
            <a:ext cx="1085732" cy="1150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9/30/13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8.wdp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7.png"/><Relationship Id="rId5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8.png"/><Relationship Id="rId5" Type="http://schemas.microsoft.com/office/2007/relationships/hdphoto" Target="../media/hdphoto5.wdp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microsoft.com/office/2007/relationships/hdphoto" Target="../media/hdphoto6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8.png"/><Relationship Id="rId5" Type="http://schemas.microsoft.com/office/2007/relationships/hdphoto" Target="../media/hdphoto5.wdp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8.png"/><Relationship Id="rId5" Type="http://schemas.microsoft.com/office/2007/relationships/hdphoto" Target="../media/hdphoto5.wdp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microsoft.com/office/2007/relationships/hdphoto" Target="../media/hdphoto7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microsoft.com/office/2007/relationships/hdphoto" Target="../media/hdphoto7.wdp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microsoft.com/office/2007/relationships/hdphoto" Target="../media/hdphoto7.wdp"/><Relationship Id="rId7" Type="http://schemas.openxmlformats.org/officeDocument/2006/relationships/image" Target="../media/image8.png"/><Relationship Id="rId8" Type="http://schemas.microsoft.com/office/2007/relationships/hdphoto" Target="../media/hdphoto5.wdp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8.png"/><Relationship Id="rId5" Type="http://schemas.microsoft.com/office/2007/relationships/hdphoto" Target="../media/hdphoto5.wdp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5911" y="2119956"/>
            <a:ext cx="5723468" cy="1828090"/>
          </a:xfrm>
        </p:spPr>
        <p:txBody>
          <a:bodyPr/>
          <a:lstStyle/>
          <a:p>
            <a:r>
              <a:rPr lang="en-US" dirty="0" err="1" smtClean="0"/>
              <a:t>CommuniCaid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1634" y="1228270"/>
            <a:ext cx="2701341" cy="202528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28684"/>
            <a:ext cx="5712179" cy="1231937"/>
          </a:xfrm>
        </p:spPr>
        <p:txBody>
          <a:bodyPr/>
          <a:lstStyle/>
          <a:p>
            <a:r>
              <a:rPr lang="en-US" dirty="0" smtClean="0"/>
              <a:t>Bridging the gap between stores and people with special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56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976" y="2020042"/>
            <a:ext cx="3064827" cy="1503037"/>
          </a:xfrm>
        </p:spPr>
        <p:txBody>
          <a:bodyPr/>
          <a:lstStyle/>
          <a:p>
            <a:r>
              <a:rPr lang="en-US" dirty="0" err="1" smtClean="0"/>
              <a:t>Communicaid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-8466" b="-846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8125" y="3623748"/>
            <a:ext cx="3048891" cy="2100400"/>
          </a:xfrm>
        </p:spPr>
        <p:txBody>
          <a:bodyPr/>
          <a:lstStyle/>
          <a:p>
            <a:pPr algn="l"/>
            <a:r>
              <a:rPr lang="en-US" dirty="0" smtClean="0"/>
              <a:t>Developed to bridge this gap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Facilitate dialog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Cashier speech is translated into text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Customer can use sample answers or type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1210" y="980769"/>
            <a:ext cx="2701341" cy="202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31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CommuniCaid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942" y="1807891"/>
            <a:ext cx="1131293" cy="11073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036" y="4028826"/>
            <a:ext cx="1580797" cy="1580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794" y="4264888"/>
            <a:ext cx="886936" cy="1159483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9" idx="2"/>
            <a:endCxn id="16" idx="0"/>
          </p:cNvCxnSpPr>
          <p:nvPr/>
        </p:nvCxnSpPr>
        <p:spPr>
          <a:xfrm>
            <a:off x="6454589" y="3284615"/>
            <a:ext cx="0" cy="807031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6377" y="2915283"/>
            <a:ext cx="183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AT&amp;T Speech API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312537" y="3582697"/>
            <a:ext cx="47390" cy="2435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93916" y="5672443"/>
            <a:ext cx="92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Cashier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72235" y="5672443"/>
            <a:ext cx="112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947" y="2339766"/>
            <a:ext cx="1639182" cy="387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5600" y="4091646"/>
            <a:ext cx="1517977" cy="15179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7151" y="4377689"/>
            <a:ext cx="537797" cy="940831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endCxn id="15" idx="2"/>
          </p:cNvCxnSpPr>
          <p:nvPr/>
        </p:nvCxnSpPr>
        <p:spPr>
          <a:xfrm flipH="1" flipV="1">
            <a:off x="4312538" y="2726929"/>
            <a:ext cx="1383062" cy="136471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5" idx="0"/>
          </p:cNvCxnSpPr>
          <p:nvPr/>
        </p:nvCxnSpPr>
        <p:spPr>
          <a:xfrm flipH="1">
            <a:off x="2796435" y="2726929"/>
            <a:ext cx="1516103" cy="130189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531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9143" t="9031" r="52801" b="23780"/>
          <a:stretch/>
        </p:blipFill>
        <p:spPr>
          <a:xfrm>
            <a:off x="1095023" y="730781"/>
            <a:ext cx="1028039" cy="136076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44867" t="27865" r="14144" b="14202"/>
          <a:stretch/>
        </p:blipFill>
        <p:spPr>
          <a:xfrm>
            <a:off x="6974536" y="869602"/>
            <a:ext cx="1085732" cy="11504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30568" y="5231383"/>
            <a:ext cx="407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SF, he communicates using signs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327" y="1932112"/>
            <a:ext cx="3201422" cy="30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77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9143" t="9031" r="52801" b="23780"/>
          <a:stretch/>
        </p:blipFill>
        <p:spPr>
          <a:xfrm>
            <a:off x="1095023" y="730781"/>
            <a:ext cx="1028039" cy="136076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44867" t="27865" r="14144" b="14202"/>
          <a:stretch/>
        </p:blipFill>
        <p:spPr>
          <a:xfrm>
            <a:off x="6974536" y="869602"/>
            <a:ext cx="1085732" cy="11504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16478" y="4699000"/>
            <a:ext cx="4658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 goes through a very frustrating experience</a:t>
            </a:r>
          </a:p>
          <a:p>
            <a:pPr algn="ctr"/>
            <a:r>
              <a:rPr lang="en-US" dirty="0" smtClean="0"/>
              <a:t>every time he does groceries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00" b="94500" l="2273" r="100000">
                        <a14:foregroundMark x1="70000" y1="60000" x2="70000" y2="6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75000" y="2159000"/>
            <a:ext cx="2794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3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9143" t="9031" r="52801" b="23780"/>
          <a:stretch/>
        </p:blipFill>
        <p:spPr>
          <a:xfrm>
            <a:off x="1095023" y="730781"/>
            <a:ext cx="1028039" cy="136076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44867" t="27865" r="14144" b="14202"/>
          <a:stretch/>
        </p:blipFill>
        <p:spPr>
          <a:xfrm>
            <a:off x="6974536" y="869602"/>
            <a:ext cx="1085732" cy="11504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6597" b="100000" l="22000" r="55000"/>
                    </a14:imgEffect>
                  </a14:imgLayer>
                </a14:imgProps>
              </a:ext>
            </a:extLst>
          </a:blip>
          <a:srcRect l="24556" t="50547" r="47424"/>
          <a:stretch/>
        </p:blipFill>
        <p:spPr>
          <a:xfrm>
            <a:off x="3320968" y="3477508"/>
            <a:ext cx="897014" cy="15119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161" y="3808702"/>
            <a:ext cx="126144" cy="5558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1623" b="100000" l="50500" r="79750"/>
                    </a14:imgEffect>
                  </a14:imgLayer>
                </a14:imgProps>
              </a:ext>
            </a:extLst>
          </a:blip>
          <a:srcRect l="52576" t="50547" r="22868"/>
          <a:stretch/>
        </p:blipFill>
        <p:spPr>
          <a:xfrm>
            <a:off x="4977889" y="3487588"/>
            <a:ext cx="786147" cy="15119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6883" y="3302922"/>
            <a:ext cx="30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6883" y="4243569"/>
            <a:ext cx="443468" cy="7459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5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9143" t="9031" r="52801" b="23780"/>
          <a:stretch/>
        </p:blipFill>
        <p:spPr>
          <a:xfrm>
            <a:off x="1095023" y="730781"/>
            <a:ext cx="1028039" cy="136076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44867" t="27865" r="14144" b="14202"/>
          <a:stretch/>
        </p:blipFill>
        <p:spPr>
          <a:xfrm>
            <a:off x="6974536" y="869602"/>
            <a:ext cx="1085732" cy="11504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6597" b="100000" l="22000" r="55000"/>
                    </a14:imgEffect>
                  </a14:imgLayer>
                </a14:imgProps>
              </a:ext>
            </a:extLst>
          </a:blip>
          <a:srcRect l="24556" t="50547" r="47424"/>
          <a:stretch/>
        </p:blipFill>
        <p:spPr>
          <a:xfrm>
            <a:off x="3320968" y="3477508"/>
            <a:ext cx="897014" cy="15119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6217" y="3662175"/>
            <a:ext cx="126144" cy="5558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6883" y="4243569"/>
            <a:ext cx="443468" cy="7459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23976" y="3662175"/>
            <a:ext cx="20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 </a:t>
            </a:r>
            <a:r>
              <a:rPr lang="en-US" dirty="0" err="1" smtClean="0"/>
              <a:t>Ohh</a:t>
            </a:r>
            <a:r>
              <a:rPr lang="en-US" dirty="0" smtClean="0"/>
              <a:t> ok!, here it is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l="77132" b="53410"/>
          <a:stretch/>
        </p:blipFill>
        <p:spPr>
          <a:xfrm>
            <a:off x="5160351" y="3662175"/>
            <a:ext cx="732113" cy="142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67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9143" t="9031" r="52801" b="23780"/>
          <a:stretch/>
        </p:blipFill>
        <p:spPr>
          <a:xfrm>
            <a:off x="1095023" y="730781"/>
            <a:ext cx="1028039" cy="136076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44867" t="27865" r="14144" b="14202"/>
          <a:stretch/>
        </p:blipFill>
        <p:spPr>
          <a:xfrm>
            <a:off x="6974536" y="869602"/>
            <a:ext cx="1085732" cy="11504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6597" b="100000" l="22000" r="55000"/>
                    </a14:imgEffect>
                  </a14:imgLayer>
                </a14:imgProps>
              </a:ext>
            </a:extLst>
          </a:blip>
          <a:srcRect l="24556" t="50547" r="47424"/>
          <a:stretch/>
        </p:blipFill>
        <p:spPr>
          <a:xfrm>
            <a:off x="3946013" y="3462017"/>
            <a:ext cx="897014" cy="15119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883" y="3662175"/>
            <a:ext cx="126144" cy="5558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6883" y="4243569"/>
            <a:ext cx="443468" cy="7459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50785" l="71500" r="100000"/>
                    </a14:imgEffect>
                  </a14:imgLayer>
                </a14:imgProps>
              </a:ext>
            </a:extLst>
          </a:blip>
          <a:srcRect l="77132" b="53410"/>
          <a:stretch/>
        </p:blipFill>
        <p:spPr>
          <a:xfrm>
            <a:off x="5160351" y="3662175"/>
            <a:ext cx="732113" cy="14244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36191" y="3072668"/>
            <a:ext cx="39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2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9143" t="9031" r="52801" b="23780"/>
          <a:stretch/>
        </p:blipFill>
        <p:spPr>
          <a:xfrm>
            <a:off x="1095023" y="730781"/>
            <a:ext cx="1028039" cy="136076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44867" t="27865" r="14144" b="14202"/>
          <a:stretch/>
        </p:blipFill>
        <p:spPr>
          <a:xfrm>
            <a:off x="6974536" y="869602"/>
            <a:ext cx="1085732" cy="11504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955" y="3662175"/>
            <a:ext cx="126144" cy="5558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6883" y="4243569"/>
            <a:ext cx="443468" cy="7459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14685" y="3225515"/>
            <a:ext cx="2216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It is $1.99</a:t>
            </a:r>
          </a:p>
          <a:p>
            <a:r>
              <a:rPr lang="en-US" dirty="0"/>
              <a:t>&lt;</a:t>
            </a:r>
            <a:r>
              <a:rPr lang="en-US" dirty="0" smtClean="0"/>
              <a:t> How would you like</a:t>
            </a:r>
          </a:p>
          <a:p>
            <a:r>
              <a:rPr lang="en-US" dirty="0"/>
              <a:t> </a:t>
            </a:r>
            <a:r>
              <a:rPr lang="en-US" dirty="0" smtClean="0"/>
              <a:t>  to pay?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50785" l="71500" r="100000"/>
                    </a14:imgEffect>
                  </a14:imgLayer>
                </a14:imgProps>
              </a:ext>
            </a:extLst>
          </a:blip>
          <a:srcRect l="77132" b="53410"/>
          <a:stretch/>
        </p:blipFill>
        <p:spPr>
          <a:xfrm>
            <a:off x="5160351" y="3662175"/>
            <a:ext cx="732113" cy="14244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623" b="100000" l="50500" r="79750"/>
                    </a14:imgEffect>
                  </a14:imgLayer>
                </a14:imgProps>
              </a:ext>
            </a:extLst>
          </a:blip>
          <a:srcRect l="52576" t="50547" r="22868"/>
          <a:stretch/>
        </p:blipFill>
        <p:spPr>
          <a:xfrm>
            <a:off x="3867664" y="3487588"/>
            <a:ext cx="786147" cy="15119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93573" y="322551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93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9143" t="9031" r="52801" b="23780"/>
          <a:stretch/>
        </p:blipFill>
        <p:spPr>
          <a:xfrm>
            <a:off x="1095023" y="730781"/>
            <a:ext cx="1028039" cy="136076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44867" t="27865" r="14144" b="14202"/>
          <a:stretch/>
        </p:blipFill>
        <p:spPr>
          <a:xfrm>
            <a:off x="6974536" y="869602"/>
            <a:ext cx="1085732" cy="11504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955" y="3662175"/>
            <a:ext cx="126144" cy="5558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16883" y="4243569"/>
            <a:ext cx="443468" cy="7459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623" b="100000" l="50500" r="79750"/>
                    </a14:imgEffect>
                  </a14:imgLayer>
                </a14:imgProps>
              </a:ext>
            </a:extLst>
          </a:blip>
          <a:srcRect l="52576" t="50547" r="22868"/>
          <a:stretch/>
        </p:blipFill>
        <p:spPr>
          <a:xfrm>
            <a:off x="3867664" y="3487588"/>
            <a:ext cx="786147" cy="15119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93573" y="322551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5160351" y="2543325"/>
            <a:ext cx="2582457" cy="1118850"/>
          </a:xfrm>
          <a:prstGeom prst="cloudCallou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can I improve my store?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6597" b="100000" l="22000" r="55000"/>
                    </a14:imgEffect>
                  </a14:imgLayer>
                </a14:imgProps>
              </a:ext>
            </a:extLst>
          </a:blip>
          <a:srcRect l="24556" t="50547" r="47424"/>
          <a:stretch/>
        </p:blipFill>
        <p:spPr>
          <a:xfrm flipH="1">
            <a:off x="5160351" y="3487589"/>
            <a:ext cx="897014" cy="15119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3007" y="2020067"/>
            <a:ext cx="1446948" cy="154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7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9143" t="9031" r="52801" b="23780"/>
          <a:stretch/>
        </p:blipFill>
        <p:spPr>
          <a:xfrm>
            <a:off x="1095023" y="730781"/>
            <a:ext cx="1028039" cy="136076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832" y1="28125" x2="21832" y2="28125"/>
                        <a14:foregroundMark x1="48456" y1="14205" x2="48456" y2="14205"/>
                        <a14:foregroundMark x1="47923" y1="15341" x2="47923" y2="15341"/>
                        <a14:foregroundMark x1="49095" y1="16051" x2="49095" y2="16051"/>
                        <a14:foregroundMark x1="46752" y1="13210" x2="48669" y2="15341"/>
                        <a14:foregroundMark x1="39510" y1="31108" x2="40469" y2="33381"/>
                        <a14:foregroundMark x1="44515" y1="22869" x2="46326" y2="25284"/>
                        <a14:foregroundMark x1="35144" y1="55540" x2="34611" y2="63352"/>
                        <a14:foregroundMark x1="41214" y1="50426" x2="39297" y2="52131"/>
                        <a14:foregroundMark x1="44728" y1="60227" x2="43663" y2="62074"/>
                        <a14:foregroundMark x1="61874" y1="35085" x2="60703" y2="42330"/>
                        <a14:foregroundMark x1="50799" y1="38636" x2="52183" y2="36932"/>
                        <a14:foregroundMark x1="54739" y1="47017" x2="56656" y2="46591"/>
                        <a14:foregroundMark x1="56124" y1="65341" x2="57082" y2="66761"/>
                        <a14:foregroundMark x1="49627" y1="73153" x2="51544" y2="74574"/>
                        <a14:foregroundMark x1="46539" y1="82386" x2="49308" y2="82955"/>
                      </a14:backgroundRemoval>
                    </a14:imgEffect>
                  </a14:imgLayer>
                </a14:imgProps>
              </a:ext>
            </a:extLst>
          </a:blip>
          <a:srcRect l="44867" t="27865" r="14144" b="14202"/>
          <a:stretch/>
        </p:blipFill>
        <p:spPr>
          <a:xfrm>
            <a:off x="6974536" y="869602"/>
            <a:ext cx="1085732" cy="1150465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5160351" y="2543325"/>
            <a:ext cx="2582457" cy="1118850"/>
          </a:xfrm>
          <a:prstGeom prst="cloudCallou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can I improve my store?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6597" b="100000" l="22000" r="55000"/>
                    </a14:imgEffect>
                  </a14:imgLayer>
                </a14:imgProps>
              </a:ext>
            </a:extLst>
          </a:blip>
          <a:srcRect l="24556" t="50547" r="47424"/>
          <a:stretch/>
        </p:blipFill>
        <p:spPr>
          <a:xfrm flipH="1">
            <a:off x="5160351" y="3487589"/>
            <a:ext cx="897014" cy="15119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8757" y="1722116"/>
            <a:ext cx="1897750" cy="22089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8757" y="4013115"/>
            <a:ext cx="2015449" cy="197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95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84</TotalTime>
  <Words>114</Words>
  <Application>Microsoft Macintosh PowerPoint</Application>
  <PresentationFormat>On-screen Show (4:3)</PresentationFormat>
  <Paragraphs>34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Pushpin</vt:lpstr>
      <vt:lpstr>CommuniCaid</vt:lpstr>
      <vt:lpstr>Story</vt:lpstr>
      <vt:lpstr>Story</vt:lpstr>
      <vt:lpstr>Story</vt:lpstr>
      <vt:lpstr>Story</vt:lpstr>
      <vt:lpstr>Story</vt:lpstr>
      <vt:lpstr>Story</vt:lpstr>
      <vt:lpstr>Story</vt:lpstr>
      <vt:lpstr>Story</vt:lpstr>
      <vt:lpstr>Communicaid</vt:lpstr>
      <vt:lpstr>CommuniCaid</vt:lpstr>
    </vt:vector>
  </TitlesOfParts>
  <Company>Duke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CommuniCaid</dc:title>
  <dc:creator>Elder Yoshida</dc:creator>
  <cp:lastModifiedBy>Elder Yoshida</cp:lastModifiedBy>
  <cp:revision>8</cp:revision>
  <dcterms:created xsi:type="dcterms:W3CDTF">2013-09-30T20:48:08Z</dcterms:created>
  <dcterms:modified xsi:type="dcterms:W3CDTF">2013-09-30T22:12:21Z</dcterms:modified>
</cp:coreProperties>
</file>