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65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0B3C-466D-491B-8266-869ADB21C430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F899-EDB0-46DE-972B-A7A9CAE4D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98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0B3C-466D-491B-8266-869ADB21C430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F899-EDB0-46DE-972B-A7A9CAE4D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4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0B3C-466D-491B-8266-869ADB21C430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F899-EDB0-46DE-972B-A7A9CAE4D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20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0B3C-466D-491B-8266-869ADB21C430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F899-EDB0-46DE-972B-A7A9CAE4D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04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0B3C-466D-491B-8266-869ADB21C430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F899-EDB0-46DE-972B-A7A9CAE4D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0B3C-466D-491B-8266-869ADB21C430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F899-EDB0-46DE-972B-A7A9CAE4D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6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0B3C-466D-491B-8266-869ADB21C430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F899-EDB0-46DE-972B-A7A9CAE4D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80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0B3C-466D-491B-8266-869ADB21C430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F899-EDB0-46DE-972B-A7A9CAE4D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4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0B3C-466D-491B-8266-869ADB21C430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F899-EDB0-46DE-972B-A7A9CAE4D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71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0B3C-466D-491B-8266-869ADB21C430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F899-EDB0-46DE-972B-A7A9CAE4D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56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0B3C-466D-491B-8266-869ADB21C430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F899-EDB0-46DE-972B-A7A9CAE4D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13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20B3C-466D-491B-8266-869ADB21C430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5F899-EDB0-46DE-972B-A7A9CAE4D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69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Matt Hines</a:t>
            </a:r>
          </a:p>
          <a:p>
            <a:pPr algn="l"/>
            <a:r>
              <a:rPr lang="en-US" dirty="0" smtClean="0"/>
              <a:t>Elder M. Yoshida</a:t>
            </a:r>
          </a:p>
          <a:p>
            <a:pPr algn="l"/>
            <a:r>
              <a:rPr lang="en-US" dirty="0" smtClean="0"/>
              <a:t>James Wei</a:t>
            </a:r>
          </a:p>
          <a:p>
            <a:pPr algn="l"/>
            <a:r>
              <a:rPr lang="en-US" dirty="0" smtClean="0"/>
              <a:t>Xu </a:t>
            </a:r>
            <a:r>
              <a:rPr lang="en-US" dirty="0" err="1" smtClean="0"/>
              <a:t>Rui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67550" y="800100"/>
            <a:ext cx="4133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Inqui</a:t>
            </a:r>
            <a:r>
              <a:rPr lang="en-US" sz="7200" dirty="0" smtClean="0">
                <a:solidFill>
                  <a:srgbClr val="3C65B8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z</a:t>
            </a:r>
            <a:r>
              <a:rPr lang="en-US" sz="72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io</a:t>
            </a:r>
            <a:endParaRPr lang="en-US" sz="72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96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>
            <a:solidFill>
              <a:srgbClr val="0088FF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What is Inqui</a:t>
            </a:r>
            <a:r>
              <a:rPr lang="en-US" dirty="0" smtClean="0">
                <a:solidFill>
                  <a:srgbClr val="3C65B8"/>
                </a:solidFill>
              </a:rPr>
              <a:t>z</a:t>
            </a:r>
            <a:r>
              <a:rPr lang="en-US" dirty="0" smtClean="0"/>
              <a:t>io?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A. </a:t>
            </a:r>
          </a:p>
          <a:p>
            <a:r>
              <a:rPr lang="en-US" dirty="0" smtClean="0"/>
              <a:t>B.</a:t>
            </a:r>
          </a:p>
          <a:p>
            <a:r>
              <a:rPr lang="en-US" dirty="0" smtClean="0"/>
              <a:t>C.</a:t>
            </a:r>
          </a:p>
          <a:p>
            <a:r>
              <a:rPr lang="en-US" dirty="0" smtClean="0"/>
              <a:t>D.</a:t>
            </a:r>
          </a:p>
          <a:p>
            <a:r>
              <a:rPr lang="en-US" dirty="0" smtClean="0"/>
              <a:t>E.</a:t>
            </a:r>
          </a:p>
        </p:txBody>
      </p:sp>
    </p:spTree>
    <p:extLst>
      <p:ext uri="{BB962C8B-B14F-4D97-AF65-F5344CB8AC3E}">
        <p14:creationId xmlns:p14="http://schemas.microsoft.com/office/powerpoint/2010/main" val="191697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Inqui</a:t>
            </a:r>
            <a:r>
              <a:rPr lang="en-US" dirty="0" smtClean="0">
                <a:solidFill>
                  <a:srgbClr val="3C65B8"/>
                </a:solidFill>
              </a:rPr>
              <a:t>z</a:t>
            </a:r>
            <a:r>
              <a:rPr lang="en-US" dirty="0" smtClean="0"/>
              <a:t>io is…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16968931"/>
              </p:ext>
            </p:extLst>
          </p:nvPr>
        </p:nvGraphicFramePr>
        <p:xfrm>
          <a:off x="1702486" y="2265404"/>
          <a:ext cx="3810000" cy="3824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905000"/>
              </a:tblGrid>
              <a:tr h="1919418"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/>
                    </a:p>
                  </a:txBody>
                  <a:tcPr anchor="ctr"/>
                </a:tc>
              </a:tr>
              <a:tr h="1905000"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379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QUIZIO" val="2"/>
  <p:tag name="INQUIZIO_QUESTIO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QUIZIO_RESULT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QUIZIO_RESULT_TABLE" val="not nul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28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Microsoft Sans Serif</vt:lpstr>
      <vt:lpstr>Office Theme</vt:lpstr>
      <vt:lpstr>PowerPoint Presentation</vt:lpstr>
      <vt:lpstr>What is Inquizio?</vt:lpstr>
      <vt:lpstr>Inquizio is…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Hines</dc:creator>
  <cp:lastModifiedBy>Matt Hines</cp:lastModifiedBy>
  <cp:revision>8</cp:revision>
  <dcterms:created xsi:type="dcterms:W3CDTF">2013-11-17T09:06:51Z</dcterms:created>
  <dcterms:modified xsi:type="dcterms:W3CDTF">2013-11-17T15:19:58Z</dcterms:modified>
</cp:coreProperties>
</file>