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62" r:id="rId3"/>
    <p:sldId id="268" r:id="rId4"/>
    <p:sldId id="292" r:id="rId5"/>
    <p:sldId id="256" r:id="rId6"/>
    <p:sldId id="289" r:id="rId7"/>
    <p:sldId id="280" r:id="rId8"/>
    <p:sldId id="286" r:id="rId9"/>
    <p:sldId id="263" r:id="rId10"/>
    <p:sldId id="259" r:id="rId11"/>
    <p:sldId id="264" r:id="rId12"/>
    <p:sldId id="270" r:id="rId13"/>
    <p:sldId id="267" r:id="rId14"/>
    <p:sldId id="258" r:id="rId15"/>
    <p:sldId id="296" r:id="rId16"/>
    <p:sldId id="260" r:id="rId17"/>
    <p:sldId id="272" r:id="rId18"/>
    <p:sldId id="271" r:id="rId19"/>
    <p:sldId id="279" r:id="rId20"/>
    <p:sldId id="269" r:id="rId21"/>
    <p:sldId id="266" r:id="rId22"/>
    <p:sldId id="274" r:id="rId23"/>
    <p:sldId id="284" r:id="rId24"/>
    <p:sldId id="277" r:id="rId25"/>
    <p:sldId id="273" r:id="rId26"/>
    <p:sldId id="265" r:id="rId27"/>
    <p:sldId id="276" r:id="rId28"/>
    <p:sldId id="261" r:id="rId29"/>
    <p:sldId id="257" r:id="rId30"/>
    <p:sldId id="288" r:id="rId31"/>
    <p:sldId id="275" r:id="rId32"/>
    <p:sldId id="278" r:id="rId33"/>
    <p:sldId id="287" r:id="rId34"/>
    <p:sldId id="291" r:id="rId35"/>
    <p:sldId id="281" r:id="rId36"/>
    <p:sldId id="283" r:id="rId37"/>
    <p:sldId id="282" r:id="rId38"/>
    <p:sldId id="294" r:id="rId39"/>
    <p:sldId id="285" r:id="rId40"/>
    <p:sldId id="290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244" autoAdjust="0"/>
  </p:normalViewPr>
  <p:slideViewPr>
    <p:cSldViewPr snapToGrid="0">
      <p:cViewPr varScale="1">
        <p:scale>
          <a:sx n="79" d="100"/>
          <a:sy n="79" d="100"/>
        </p:scale>
        <p:origin x="82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1A88-D959-4EF4-BAC3-9E30090C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00DA-94E2-47B0-9757-4D85D6830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8185-32A1-4843-AE15-E2FACEA6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AF1-2505-48FC-8024-60035D8C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EF4F-46CF-416E-AB58-4D35DBFB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34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64C-9464-48BA-BE1F-195100A3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A5A85-3A22-47ED-94A8-A28DD96C5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2A10-9601-433B-AF71-CB9F0293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3DE0-665C-4DDC-90DC-9F8EB797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E3E5-7633-4592-909A-1BE0E4D8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42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21067-4BEB-4324-8135-0EC95CB9D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09070-989D-43E8-86BC-D732EE5B5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3BE0-6979-4E2F-A458-E585210F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B5A3-542E-4A50-A026-B560C4A8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2C3E-38F9-4425-8DC8-869BEF79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72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9BF4-BFA6-45B1-89EC-BDCA7172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09B5-9A6D-416C-A00D-6F59305F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2B86-FC7A-4808-AF3B-C8566E7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8FCF-4A71-4A7D-8743-1DF3999A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8301-34A1-437D-9A9C-80DCE69C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31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35C-9471-45AC-A14C-042D657C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47DB7-5031-4536-888C-507A66E6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ACDAF-2FAA-4A82-A4A7-3B3ECAE1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B1ED-4284-40BA-B5B3-E13B9337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929B-A30F-413D-BCA3-BABCD90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90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82CE-44F3-4F0F-9EC4-B6E3143A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B44F-DDB8-4284-B899-8F26BF9E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F37E0-8ED2-4C83-9F46-88F136009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E51A-B35E-4DBE-B965-64BF7DAB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C38B3-11A3-4F3D-9D44-0A64DB83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AF10-6E19-41BF-9121-B1358D2D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06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BE18-2BB1-40ED-BCE4-82972F1F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4EA9E-7E5F-4BD7-8F8E-A3F81A7F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43588-8B6E-415A-A60C-0D2D4842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22CD1-C17B-4FC8-989B-D88A1342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D11ED-7C49-4F26-97C4-F8558552D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1075E-3184-45B2-89E9-376D97B4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D2618-C447-4B21-A9FD-D3C8C17D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7EC40-2AFF-4065-8380-DD350B8D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42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5185-4B94-4E0A-9DD9-EDB22BD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51090-CE39-4B80-BC01-0192D3D7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B0D88-198D-4256-AE9A-285A166C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0683F-236B-4776-BC41-C03DBB6B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84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C0458-A598-4DCC-B2B8-F6D2F663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F9F82-E958-4E79-ACDC-69491508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F4A1A-4C36-4623-9280-BBF3103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780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C5D7-154C-474A-801D-FD3E7CFC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133B-7F95-4623-B58E-72C83F99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1F0F-262B-404E-8112-5E208078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D4AA-16C9-4963-ABA4-3954A8B8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0226-A65B-4787-9944-63EBDC27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9C7A3-7A2C-4906-AB27-F2A31B4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9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933B-91B5-4A86-B8CF-E5995473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A26DD-B202-403D-B93A-FD3E991D4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7B7C-33F8-47D5-A965-E7D7629BD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6D43-60F6-4E0D-A582-774CA384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58FFE-E73D-4D35-A1A2-1449544B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F584-19B2-4864-834B-6EFC008A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C0108-F305-4523-8F41-5955C82B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940D-E687-4085-9445-5EFE0636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3598-94AF-482E-A655-BA0497958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BF81-7723-4698-BA70-3E8E6F3779D6}" type="datetimeFigureOut">
              <a:rPr lang="en-SG" smtClean="0"/>
              <a:t>13/11/2017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8216-F640-4E12-9B98-AC308211C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AD79-3D8A-416C-BFC6-AF9474375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62E6-CA46-4E41-A291-4FBD521F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8800" dirty="0">
                <a:solidFill>
                  <a:srgbClr val="FFFF00"/>
                </a:solidFill>
              </a:rPr>
              <a:t>Watch the front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588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JumpingJack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40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Frontback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0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SideStep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39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Frontback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26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JumpingJack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23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squatturnclap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17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Jumping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24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18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SideStep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71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74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Jumping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45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SideStep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78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Frontback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91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71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wavehands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303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297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79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Frontback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69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27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Jumping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27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JumpingJack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80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SideStep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285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Busdriver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43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651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Window360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927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Busdriver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21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468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Squatturnclap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505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wavehands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23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Squatturnclap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481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70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wavehands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5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531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Busdriver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76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45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JumpingJack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34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Busdriver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7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Squatturnclap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7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wavehands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70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6B45-82D6-4BDB-9809-9B8C51D1F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Jumping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9BA9-38E8-41BE-9D53-FA280A09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83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</Words>
  <Application>Microsoft Office PowerPoint</Application>
  <PresentationFormat>Widescreen</PresentationFormat>
  <Paragraphs>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Watch the front</vt:lpstr>
      <vt:lpstr>Jumping</vt:lpstr>
      <vt:lpstr>SideStep</vt:lpstr>
      <vt:lpstr>Turnclap</vt:lpstr>
      <vt:lpstr>JumpingJack</vt:lpstr>
      <vt:lpstr>Busdriver</vt:lpstr>
      <vt:lpstr>Squatturnclap</vt:lpstr>
      <vt:lpstr>wavehands</vt:lpstr>
      <vt:lpstr>Jumping</vt:lpstr>
      <vt:lpstr>JumpingJack</vt:lpstr>
      <vt:lpstr>Frontback</vt:lpstr>
      <vt:lpstr>SideStep</vt:lpstr>
      <vt:lpstr>Frontback</vt:lpstr>
      <vt:lpstr>JumpingJack</vt:lpstr>
      <vt:lpstr>squatturnclap</vt:lpstr>
      <vt:lpstr>Jumping</vt:lpstr>
      <vt:lpstr>window</vt:lpstr>
      <vt:lpstr>SideStep</vt:lpstr>
      <vt:lpstr>Window360</vt:lpstr>
      <vt:lpstr>SideStep</vt:lpstr>
      <vt:lpstr>Frontback</vt:lpstr>
      <vt:lpstr>window</vt:lpstr>
      <vt:lpstr>wavehands</vt:lpstr>
      <vt:lpstr>Window360</vt:lpstr>
      <vt:lpstr>window</vt:lpstr>
      <vt:lpstr>Frontback</vt:lpstr>
      <vt:lpstr>Window360</vt:lpstr>
      <vt:lpstr>Jumping</vt:lpstr>
      <vt:lpstr>JumpingJack</vt:lpstr>
      <vt:lpstr>Busdriver</vt:lpstr>
      <vt:lpstr>window</vt:lpstr>
      <vt:lpstr>Window360</vt:lpstr>
      <vt:lpstr>Busdriver</vt:lpstr>
      <vt:lpstr>Turnclap</vt:lpstr>
      <vt:lpstr>Squatturnclap</vt:lpstr>
      <vt:lpstr>wavehands</vt:lpstr>
      <vt:lpstr>Squatturnclap</vt:lpstr>
      <vt:lpstr>Turnclap</vt:lpstr>
      <vt:lpstr>wavehands</vt:lpstr>
      <vt:lpstr>Busdriver</vt:lpstr>
      <vt:lpstr>Turnclap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JumpingJack</dc:title>
  <dc:creator>Teh Chee Yeo</dc:creator>
  <cp:lastModifiedBy>Teh Chee Yeo</cp:lastModifiedBy>
  <cp:revision>5</cp:revision>
  <dcterms:created xsi:type="dcterms:W3CDTF">2017-11-13T09:20:26Z</dcterms:created>
  <dcterms:modified xsi:type="dcterms:W3CDTF">2017-11-13T10:10:30Z</dcterms:modified>
</cp:coreProperties>
</file>