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83DC-03EA-4660-B2C4-6BC48E0F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85943-94EE-4497-AFCD-D779D6EA4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37EE-8E54-408C-8B89-50594830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809E-E847-4714-9142-54F45EC3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577D6-396E-44FD-9DDE-12F44A85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53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D39B-AA97-416D-A0CA-E7A18C40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441BA-F736-47FD-95BE-9851EEE9D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7197-0CC0-4209-957C-7BEDFE98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5FE3-47BB-422D-B918-F74EC627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86BF4-5206-4CE5-9E7B-8F074D10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32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4B318-16CB-4F65-9222-9505DCEF8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A8582-BBE5-482D-A420-3D1008F6B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E408-0749-43D8-B57F-31426FBD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56A1-B41D-4E65-92CB-F30DBCF1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B16F-BBC1-4362-8D23-E33C9AB9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72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32AD-49A5-404F-B95A-7E8BC7EB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3C1B-B191-4AD9-B7E6-617D06FA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96F23-D230-404C-831F-87A71AEC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3F3B-D479-47B0-878C-F5E8DFC8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7D0E3-7B6B-4558-90A0-F0EFE15B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0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7B37-D2CF-4E4C-9139-0EB7452E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052B-61C8-47F3-A3B3-FED836D56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D79A-24E3-41F6-9C96-2AD6D074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BAF0-9205-4774-BAFC-3E088C2A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0923-076A-4664-B209-A4BEA3FA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208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7AFF-C11C-46D3-AE60-A77D1CAA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CFF2-9884-43BA-9759-7BADC2BA7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AB7A7-FE7F-4B01-B477-0A59AA55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A50E4-7B01-4EF9-B771-2A06D40F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0D46-8571-4FBA-A89D-25D3BDE3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49C41-5F00-4DE9-B550-C62B5AAA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10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F7CC-6525-4C17-B2C3-2DC55254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12689-333F-45D0-BD47-244BAAC2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03EC4-9DD9-4845-B0FE-29B64AECD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DCF7D-A356-470C-8536-0F7402F53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8CFE6-BA2C-46F9-ACA8-58D34EDA8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98DDB-5B32-40E1-9CE4-76F8B052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7676E-ACDF-4A51-A01E-668AD70D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251AD-24BE-4516-9A84-375C126C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50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CE6D-2EBA-4179-A32F-B248EABE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DACA2-AFBD-401F-8AC3-DA0D2EDD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91A76-B3FB-4B05-B487-256AF4A3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7A3DA-69BE-46D8-AFDC-7C5D3839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69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8E438-44AF-40F7-B3D1-95305755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5FB32-9583-47FD-A02E-8C77E26C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E39E8-21AB-4FBD-9819-DE06EEA2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84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3EC7-F078-42AA-B89E-38F5A590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46F9-304D-48B9-B6CA-0C00796F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BE96B-A6BD-4585-A462-88ECE969E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61C36-BBD0-4347-B837-614A1921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23CFE-B581-49EB-95D9-2ADE4E58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EC9F-E0C6-472E-BC49-049DF62E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67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FCFC-4FC9-4190-AF4F-7450C13E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F358D-69DA-40BA-BBF3-3C7B91DEF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7DC34-F2D7-47ED-9BBB-2C4F0F11D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89058-1ABC-4D26-BAD2-DAA8938A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D9032-D8C5-4757-A850-CD2426C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CB57D-F813-4E42-9467-2FAC350D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21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6B201-A54B-4073-B141-E9B763CC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AED70-239F-46D6-B939-7C523DBF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7C4D-CDBD-4071-9D8C-DB88AFD8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6A69-E2DD-406D-A445-DA61C3BA7E8A}" type="datetimeFigureOut">
              <a:rPr lang="en-SG" smtClean="0"/>
              <a:t>14/10/2017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396C-CC84-4B02-96C4-01890E699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5061-14BE-4876-831E-828D76C48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FF24-E61D-4BA4-BB0B-DBD707D3A1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68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BB309CF-A68E-44CC-95E2-20D21B57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340"/>
            <a:ext cx="12192000" cy="27635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317140-9CC1-4E6F-B92E-237F4CE5E195}"/>
              </a:ext>
            </a:extLst>
          </p:cNvPr>
          <p:cNvCxnSpPr/>
          <p:nvPr/>
        </p:nvCxnSpPr>
        <p:spPr>
          <a:xfrm>
            <a:off x="1136342" y="3107188"/>
            <a:ext cx="0" cy="40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D948B0-E7C1-4ED6-A898-9D83C496ED06}"/>
              </a:ext>
            </a:extLst>
          </p:cNvPr>
          <p:cNvCxnSpPr/>
          <p:nvPr/>
        </p:nvCxnSpPr>
        <p:spPr>
          <a:xfrm>
            <a:off x="4156228" y="3107188"/>
            <a:ext cx="0" cy="40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F3263D-00E0-402C-94C3-3DAF690B119C}"/>
              </a:ext>
            </a:extLst>
          </p:cNvPr>
          <p:cNvCxnSpPr/>
          <p:nvPr/>
        </p:nvCxnSpPr>
        <p:spPr>
          <a:xfrm>
            <a:off x="6980808" y="3107188"/>
            <a:ext cx="0" cy="40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F48871-708D-4869-95D4-1DA7041DC986}"/>
              </a:ext>
            </a:extLst>
          </p:cNvPr>
          <p:cNvCxnSpPr/>
          <p:nvPr/>
        </p:nvCxnSpPr>
        <p:spPr>
          <a:xfrm>
            <a:off x="10107231" y="3108670"/>
            <a:ext cx="0" cy="40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22520-FFDD-44AD-9E07-00C493A2EE21}"/>
              </a:ext>
            </a:extLst>
          </p:cNvPr>
          <p:cNvSpPr txBox="1"/>
          <p:nvPr/>
        </p:nvSpPr>
        <p:spPr>
          <a:xfrm rot="16200000">
            <a:off x="2071005" y="3266982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Zone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6379C-350A-42EC-ADA3-3F40EA6BA704}"/>
              </a:ext>
            </a:extLst>
          </p:cNvPr>
          <p:cNvSpPr txBox="1"/>
          <p:nvPr/>
        </p:nvSpPr>
        <p:spPr>
          <a:xfrm rot="16200000">
            <a:off x="5169019" y="3266983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Zone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BA114E-32D8-4FC5-A35C-C95BE4E5C5FB}"/>
              </a:ext>
            </a:extLst>
          </p:cNvPr>
          <p:cNvSpPr txBox="1"/>
          <p:nvPr/>
        </p:nvSpPr>
        <p:spPr>
          <a:xfrm rot="16200000">
            <a:off x="8100137" y="3268749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Zone 3</a:t>
            </a:r>
          </a:p>
        </p:txBody>
      </p:sp>
    </p:spTree>
    <p:extLst>
      <p:ext uri="{BB962C8B-B14F-4D97-AF65-F5344CB8AC3E}">
        <p14:creationId xmlns:p14="http://schemas.microsoft.com/office/powerpoint/2010/main" val="291110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Zhun Hung</dc:creator>
  <cp:lastModifiedBy>Yong Zhun Hung</cp:lastModifiedBy>
  <cp:revision>2</cp:revision>
  <dcterms:created xsi:type="dcterms:W3CDTF">2017-10-14T02:22:20Z</dcterms:created>
  <dcterms:modified xsi:type="dcterms:W3CDTF">2017-10-14T02:34:08Z</dcterms:modified>
</cp:coreProperties>
</file>