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c989a7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c989a7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7c989a7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7c989a7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7c989a7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7c989a7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baaac8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baaac8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c989a7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c989a7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c989a7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c989a7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c989a7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c989a7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c989a7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7c989a7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c989a7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7c989a7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7c989a7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7c989a7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c989a7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c989a7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OneStepOffer </a:t>
            </a:r>
            <a:r>
              <a:rPr lang="en-GB"/>
              <a:t>系统设计第二讲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设计Twitter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实现 News Feed - Pull Model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在用户查看News Feed时，获取每个好友的前100条Tweets，合并出前100条News Feed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Merge K Sorted Arrays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复杂度分析：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News Feed =&gt; 假如关注了N个好友，那么就要有N次DB Reads的时间，K路归并是内存操作，时间可以忽略。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Post a tweet =&gt; 1次DB Write的时间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缺陷：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N次DB Reads非常慢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实现 News Feed - </a:t>
            </a:r>
            <a:r>
              <a:rPr lang="en-GB"/>
              <a:t>Push </a:t>
            </a:r>
            <a:r>
              <a:rPr lang="en-GB"/>
              <a:t>Model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为每个用户建一个List，来存储News Feed。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明星发布一个Tweet之后，将推文逐个发送到每个用户的News Feed List中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Ubuntu"/>
              <a:buChar char="●"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用户需要看自己的News Feed的时候，只要从改News Feed List中读取100条就可以。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复杂度分析：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News Feed =&gt; </a:t>
            </a: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1次DB Read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Post a tweet =&gt; </a:t>
            </a: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N个粉丝，需要N次DB Writes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后台可以异步处理，无序用户等待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缺陷：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异步处理不及时，粉丝多的话，无法保证每个粉丝的时效性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Scale/Optimize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Push结合Pull的优化方案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33375" lvl="0" marL="457200" rtl="0" algn="l">
              <a:spcBef>
                <a:spcPts val="170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Ubuntu"/>
              <a:buChar char="●"/>
            </a:pPr>
            <a:r>
              <a:rPr lang="en-GB" sz="16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普通用户用Push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Ubuntu"/>
              <a:buChar char="●"/>
            </a:pPr>
            <a:r>
              <a:rPr lang="en-GB" sz="16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明星用户使用 Pull Model，cache 明星的 timeline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Ubuntu"/>
              <a:buChar char="●"/>
            </a:pPr>
            <a:r>
              <a:rPr lang="en-GB" sz="16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明星用户的新帖子，不push到followers 的news feed中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Ubuntu"/>
              <a:buChar char="●"/>
            </a:pPr>
            <a:r>
              <a:rPr lang="en-GB" sz="16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当用户需要的时候，取明星的Timeline中取，合并到News feed中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8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 </a:t>
            </a:r>
            <a:r>
              <a:rPr lang="en-GB"/>
              <a:t>评分标准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74225" y="14239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可行性 Work solution 25%  能不能抛出一个可以干活的解决方案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特定问题 Special Case 20%  特定的问题出现能不能解决，一般是作为follow up question，系统设计尤为突出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分析能力Analysis 25%  在整体交流过程中，就会有分析能力的体现。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权衡Tradeoff 15%  方法A也可以，方法B也可以，没有哪个好与哪个坏，需要权衡，比如用户使用是否方便？存储是否方便？可扩展性？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知识储备Knowledge Base 15%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 </a:t>
            </a:r>
            <a:r>
              <a:rPr lang="en-GB"/>
              <a:t>一般思路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Scenario：场景，主要是询问到底Design什么东西，明确需求。Feature/DAU/QPS/Interface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rvice：当知道设计目标是什么之后，需要明确目标是一个小Feature，还是一个大系统。如果是大系统，就要想办法去拆，拆成一个个小系统。很大的System一定要拆成小的Service。有工程能力的人，一定具备把大系统拆成小问题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Storage：着重问的部分。 怎么存储，怎么访问。 了解数据库，了解table，了解Schema（表的结构），怎么存，存成几张表，数据和数据之间的关系是什么，有些OO Design的味道。可能会写OO Design的class。Schema/Data/SQL/NoSQL/File System。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Scale/Optimize：增大体量，进一步优化。一般作为最后一步加分项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Sharding/Optimize/Special Case。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Scenario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需要设计哪些功能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Ubuntu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需要承受多大的访问量？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Scenario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日活用户DAU（Daily Active Users）是多少？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知道DAU，是因为DAU可以用来计算QPS。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日活跃 * 每个用户平均访问次数/一天多少秒 = 150M * 60 (估算的) / 86400 ~100K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峰值 Peek = Average Concurrent User * 3(估2~9合理) ~ 300K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快速增长的产品 Fast Growing: MAX Peek users in 3 months = Peek users *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读频率 Read QPS ~300K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写频率 Write QPS ~5K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Scenario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需求功能 (Feature List)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Register/login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Profile Display/Edit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Image/Video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Post/Share tweet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Timeline/ News feed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Follow/Unfollow a user</a:t>
            </a:r>
            <a:endParaRPr sz="16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Scenario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把功能按重要性排序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Post a tweet： 发布新帖子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Timeline: 单个用户按时间排序的帖子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News Feed：用户 follow的用户们的新帖子推送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Follow/Unfollow a user： 用户关注别人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Register/Login 是通用模块，不必专门设计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</a:t>
            </a:r>
            <a:r>
              <a:rPr lang="en-GB"/>
              <a:t>Service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第一步：Replay：重新过一遍每个重要需求，为每个需求添加一个服务。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第二部：Merge：归并逻辑相同或近似的服务。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Post a tweet： 发布新帖子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Timeline: 单个用户按时间排序的帖子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News Feed：用户 follow的用户们的新帖子推送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Follow/Unfollow a user</a:t>
            </a:r>
            <a:r>
              <a:rPr lang="en-GB" sz="11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： 用户关注别人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/>
              <a:t>News Feed 可将 Timeline 合并 （按照 User filter）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4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Twitter - </a:t>
            </a:r>
            <a:r>
              <a:rPr lang="en-GB"/>
              <a:t>Storage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关系型数据库SQL Databse：用户信息User Table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非关系型数据NoSQL Databse：Tweets，Follow relationships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Ubuntu"/>
              <a:buChar char="●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文件系统：Video，Image，Media Files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