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8c8cdc145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8c8cdc145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8c8cdc145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8c8cdc145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66927610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66927610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66927610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66927610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66927610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66927610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c8cdc145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8c8cdc145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692761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692761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6692761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6692761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6927610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6927610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c8cdc145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8c8cdc145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6927610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66927610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8c8cdc145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8c8cdc145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66927610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66927610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zh-CN" sz="3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OneStepOffer 系统设计第一讲</a:t>
            </a:r>
            <a:endParaRPr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TinyURL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333333"/>
                </a:solidFill>
                <a:highlight>
                  <a:srgbClr val="FFFFFF"/>
                </a:highlight>
              </a:rPr>
              <a:t>短网址服务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短</a:t>
            </a:r>
            <a:r>
              <a:rPr lang="zh-CN"/>
              <a:t>链跳转的基本原理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50" y="1414700"/>
            <a:ext cx="8621801" cy="19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784400" y="3574675"/>
            <a:ext cx="794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可以看到请求后，返回了状态码 302（重定向）与 location 值为长链的响应，</a:t>
            </a:r>
            <a:br>
              <a:rPr lang="zh-CN">
                <a:latin typeface="Calibri"/>
                <a:ea typeface="Calibri"/>
                <a:cs typeface="Calibri"/>
                <a:sym typeface="Calibri"/>
              </a:rPr>
            </a:br>
            <a:r>
              <a:rPr lang="zh-CN">
                <a:latin typeface="Calibri"/>
                <a:ea typeface="Calibri"/>
                <a:cs typeface="Calibri"/>
                <a:sym typeface="Calibri"/>
              </a:rPr>
              <a:t>然后浏览器会再请求这个长链以得到最终的响应 （整个流程图 见下页）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短链跳转的基本原理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494175" y="1479200"/>
            <a:ext cx="37977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整个交互流程图 如右图所示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客户通过访问短链接发请求到短网址服务器，返回 stauts code = 302 ，再访问最终服务器B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451" y="974875"/>
            <a:ext cx="4275725" cy="36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500"/>
              </a:spcBef>
              <a:spcAft>
                <a:spcPts val="1700"/>
              </a:spcAft>
              <a:buNone/>
            </a:pPr>
            <a:r>
              <a:rPr b="1" lang="zh-CN" sz="205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为什么返回302？</a:t>
            </a:r>
            <a:endParaRPr b="1" sz="19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163675" y="1277450"/>
            <a:ext cx="8520600" cy="1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2700"/>
              </a:spcBef>
              <a:spcAft>
                <a:spcPts val="0"/>
              </a:spcAft>
              <a:buSzPts val="275"/>
              <a:buNone/>
            </a:pPr>
            <a:r>
              <a:rPr lang="zh-CN" sz="13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301 和 302 都是重定向，到底该用哪个？</a:t>
            </a:r>
            <a:endParaRPr sz="13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2700"/>
              </a:spcBef>
              <a:spcAft>
                <a:spcPts val="0"/>
              </a:spcAft>
              <a:buSzPts val="275"/>
              <a:buNone/>
            </a:pPr>
            <a:r>
              <a:rPr lang="zh-CN" sz="13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301，代表 永久重定向，也就是说第一次请求拿到长链接后，下次浏览器再去请求短链的话，不会向短网址服务器请求了，而是直接从浏览器的缓存里拿，这样在我们的 server 层面就无法获取到短网址的点击数了，如果这个链接刚好是某个活动的链接，也就无法分析此活动的效果。所以我们一般不采用 301。</a:t>
            </a:r>
            <a:endParaRPr sz="13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2700"/>
              </a:spcBef>
              <a:spcAft>
                <a:spcPts val="0"/>
              </a:spcAft>
              <a:buSzPts val="275"/>
              <a:buNone/>
            </a:pPr>
            <a:r>
              <a:rPr lang="zh-CN" sz="13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302，代表 临时重定向，也就是说每次去请求短链都会去请求短网址服务器（除非响应中用 Cache-Control 或 Expired 暗示浏览器缓存）,这样就便于 server 统计点击数，所以虽然用 302 会给 server 增加一点压力，但在数据异常重要的今天，这点代码是值得的，所以推荐使用 302！</a:t>
            </a:r>
            <a:endParaRPr sz="13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27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87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27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87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27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87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87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7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请求分发的系统设计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000000"/>
                </a:solidFill>
              </a:rPr>
              <a:t>假设我们要面对10w+的QPS，比如春晚抢红包短链接的分享与访问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openResty：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基于 Nginx 与 Lua 的高性能 Web 平台，由于 Nginx 的非阻塞IO模型，使用 openResty 可以轻松支持 100 w + 的并发数，一般情况下你只要部署一台即可，同时 openResty 也自带了缓存机制，集成了 redis 这些缓存模块，也可以直接连 mysql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请求分发的系统设计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311700" y="4107400"/>
            <a:ext cx="8520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251625" y="1724375"/>
            <a:ext cx="3586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短链接请求直连Redis缓存层或者数据库存储层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绕过业务层中间件，可明显提高性能，又不增加业务层负担</a:t>
            </a:r>
            <a:endParaRPr sz="1800"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482950"/>
            <a:ext cx="4260301" cy="432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使用场景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33333"/>
                </a:solidFill>
                <a:highlight>
                  <a:schemeClr val="dk1"/>
                </a:highlight>
              </a:rPr>
              <a:t>微博和Twitter都有140字数的限制，如果分享一个长网址，很容易就超出限制，发布出去。短网址服务可以把一个长网址变成短网址，方便在社交网络上传播。</a:t>
            </a:r>
            <a:endParaRPr sz="1800">
              <a:solidFill>
                <a:srgbClr val="33333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33333"/>
                </a:solidFill>
                <a:highlight>
                  <a:schemeClr val="dk1"/>
                </a:highlight>
              </a:rPr>
              <a:t>转化后的网址要尽可能短。那么多短才合适呢？</a:t>
            </a:r>
            <a:endParaRPr sz="1800">
              <a:solidFill>
                <a:srgbClr val="33333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需求一：转化后的url 长度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33333"/>
                </a:solidFill>
                <a:highlight>
                  <a:srgbClr val="FFFFFF"/>
                </a:highlight>
              </a:rPr>
              <a:t>当前互联网上的网页总数大概是 45亿(参考 http://www.worldwidewebsize.com)，45亿超过了 2^32=42949672962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33333"/>
                </a:solidFill>
                <a:highlight>
                  <a:srgbClr val="FFFFFF"/>
                </a:highlight>
              </a:rPr>
              <a:t>但远远小于64位整数的上限值，那么用一个64位整数足够了。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 sz="1800">
                <a:solidFill>
                  <a:srgbClr val="333333"/>
                </a:solidFill>
                <a:highlight>
                  <a:srgbClr val="FFFFFF"/>
                </a:highlight>
              </a:rPr>
              <a:t>微博的短网址服务用的是长度为7的字符串，这个字符串可以看做是62进制的数，那么最大能表示62^7=352161460620862个网址，远远大于45亿。所以长度为7就足够了。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所以url长度需求为：长度不超过7的字符串，由大小写字母加数字共62个字母组成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 sz="1100">
                <a:solidFill>
                  <a:schemeClr val="dk1"/>
                </a:solidFill>
                <a:highlight>
                  <a:srgbClr val="FFFFFF"/>
                </a:highlight>
              </a:rPr>
              <a:t>长度不超过7的字符串，由大小写字母加数字共62个字母组成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需求二 - 每个输入长网址要去重吗？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33333"/>
                </a:solidFill>
                <a:highlight>
                  <a:srgbClr val="FFFFFF"/>
                </a:highlight>
              </a:rPr>
              <a:t>一个长网址，对应一个短网址，还是可以对应多个短网址？ 这也是个重大选择问题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33333"/>
                </a:solidFill>
                <a:highlight>
                  <a:srgbClr val="FFFFFF"/>
                </a:highlight>
              </a:rPr>
              <a:t>以这个7位长度的短网址作为唯一ID，这个ID下可以挂各种信息，比如生成该网址的用户名，所在网站，HTTP头部的 User Agent等信息，收集了这些信息，才有可能在后面做大数据分析，挖掘数据的价值。短网址服务商的一大盈利来源就是这些数据。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800">
                <a:solidFill>
                  <a:srgbClr val="333333"/>
                </a:solidFill>
                <a:highlight>
                  <a:srgbClr val="FFFFFF"/>
                </a:highlight>
              </a:rPr>
              <a:t>我们选择</a:t>
            </a:r>
            <a:r>
              <a:rPr b="1" lang="zh-CN" sz="1800">
                <a:solidFill>
                  <a:srgbClr val="333333"/>
                </a:solidFill>
                <a:highlight>
                  <a:srgbClr val="FFFFFF"/>
                </a:highlight>
              </a:rPr>
              <a:t>允许一个长网址对应多个短网址</a:t>
            </a:r>
            <a:endParaRPr b="1"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如何计算对应的短网址呢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800200"/>
            <a:ext cx="75057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33333"/>
                </a:solidFill>
                <a:highlight>
                  <a:srgbClr val="FFFFFF"/>
                </a:highlight>
              </a:rPr>
              <a:t>方法一: 计算输入网址的hash值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33333"/>
                </a:solidFill>
                <a:highlight>
                  <a:srgbClr val="FFFFFF"/>
                </a:highlight>
              </a:rPr>
              <a:t>先hash字符串得到一个64位整数，将它转化为62进制整，截取低7位即可。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33333"/>
                </a:solidFill>
                <a:highlight>
                  <a:srgbClr val="FFFFFF"/>
                </a:highlight>
              </a:rPr>
              <a:t>但是哈希算法会有冲突，如何处理冲突呢？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33333"/>
                </a:solidFill>
                <a:highlight>
                  <a:srgbClr val="FFFFFF"/>
                </a:highlight>
              </a:rPr>
              <a:t>如果一个比较常见的网址: www.youtube.com，哈希算法会有很多次重复碰撞，对于计算效率非常不利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33333"/>
                </a:solidFill>
                <a:highlight>
                  <a:srgbClr val="FFFFFF"/>
                </a:highlight>
              </a:rPr>
              <a:t>哈希算法行不通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如果计算对应的短网址呢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889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方法二: 全局增加ID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/>
              <a:t>服务器统计当前的全局ID, 赋予新网址ID，并将全局ID+1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/>
              <a:t>优点：连续值不会浪费数值空间，没有冲突，计算效率稳定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/>
              <a:t>缺点：对于多机器较难保持一致性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800"/>
              <a:t>常用工具：MySQL 内置自增ID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如果计算对应的短网址呢 - UUID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</a:rPr>
              <a:t>ObjectId占12个字节，由以下几个部分组成，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</a:rPr>
              <a:t>4个字节表示的Unix timestamp,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</a:rPr>
              <a:t>3个字节表示的机器的ID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</a:rPr>
              <a:t>2个字节表示的进程ID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</a:rPr>
              <a:t>3个字节表示的计数器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</a:rPr>
              <a:t>UUID的有点是每台机器可以独立产生ID，理论上保证不会重复， 所以天然是适合分布式系统的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</a:rPr>
              <a:t>常用工具: </a:t>
            </a: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</a:rPr>
              <a:t>Snowflake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如何存储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对于单台机器：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333333"/>
                </a:solidFill>
                <a:highlight>
                  <a:schemeClr val="dk1"/>
                </a:highlight>
              </a:rPr>
              <a:t>以短网址为 primary key, 长网址为value, 可以用传统的关系数据库存起来，例如MySQL, PostgreSQL</a:t>
            </a:r>
            <a:endParaRPr sz="1400">
              <a:solidFill>
                <a:srgbClr val="33333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333333"/>
                </a:solidFill>
                <a:highlight>
                  <a:schemeClr val="dk1"/>
                </a:highlight>
              </a:rPr>
              <a:t>创建短网址索引，提高查询效率</a:t>
            </a:r>
            <a:endParaRPr sz="1400">
              <a:solidFill>
                <a:srgbClr val="33333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333333"/>
                </a:solidFill>
                <a:highlight>
                  <a:schemeClr val="dk1"/>
                </a:highlight>
              </a:rPr>
              <a:t>新增需求：每天想要统计最受用户欢迎的长网址的域名</a:t>
            </a:r>
            <a:endParaRPr sz="1400">
              <a:solidFill>
                <a:srgbClr val="33333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333333"/>
                </a:solidFill>
                <a:highlight>
                  <a:schemeClr val="dk1"/>
                </a:highlight>
              </a:rPr>
              <a:t>新增数据库column：url_domain 如 </a:t>
            </a:r>
            <a:r>
              <a:rPr lang="zh-CN" sz="1400" u="sng">
                <a:solidFill>
                  <a:schemeClr val="accent5"/>
                </a:solidFill>
                <a:highlight>
                  <a:schemeClr val="dk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www.youtube.com</a:t>
            </a:r>
            <a:endParaRPr sz="1400">
              <a:solidFill>
                <a:srgbClr val="33333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400">
                <a:solidFill>
                  <a:srgbClr val="333333"/>
                </a:solidFill>
                <a:highlight>
                  <a:schemeClr val="dk1"/>
                </a:highlight>
              </a:rPr>
              <a:t>为 url_domain 创建索引，提高数据库运算效率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b="1" lang="zh-CN" sz="1950">
                <a:solidFill>
                  <a:srgbClr val="333333"/>
                </a:solidFill>
                <a:highlight>
                  <a:srgbClr val="FFFFFF"/>
                </a:highlight>
              </a:rPr>
              <a:t>如何存储</a:t>
            </a:r>
            <a:endParaRPr b="1" sz="19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235500" y="847675"/>
            <a:ext cx="43752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多</a:t>
            </a:r>
            <a:r>
              <a:rPr lang="zh-CN" sz="1400"/>
              <a:t>台机器：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333333"/>
                </a:solidFill>
                <a:highlight>
                  <a:srgbClr val="FFFFFF"/>
                </a:highlight>
              </a:rPr>
              <a:t>分布式Key-Value数据库，例如Redis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333333"/>
                </a:solidFill>
                <a:highlight>
                  <a:srgbClr val="FFFFFF"/>
                </a:highlight>
              </a:rPr>
              <a:t>什么时候用分布式架构？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存储：1条 100bytes 则大概能估算出1T的硬盘能大概用1年。</a:t>
            </a:r>
            <a:endParaRPr sz="14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达到微博的规模时需要分布式架构，但对于小规模系统是没有必要的</a:t>
            </a:r>
            <a:endParaRPr sz="14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333333"/>
                </a:solidFill>
                <a:highlight>
                  <a:srgbClr val="FFFFFF"/>
                </a:highlight>
              </a:rPr>
              <a:t>Redis 单机可支撑 10 w+ 请求，足以应付大部分的业务场景。布置 10 台机器，每台机器分别只生成尾号0，1，2，... 9 的 ID, 每次加 10即可，只要设置一个 ID 生成器代理随机分配给发号器生成 ID 就行了。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700" y="618800"/>
            <a:ext cx="4228501" cy="347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