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837c107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837c107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4837c10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4837c10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4837c10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4837c10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4837c107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4837c107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4837c107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4837c107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837c107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4837c107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4837c10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4837c10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4837c107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4837c107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4837c107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4837c107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7c989a7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7c989a7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4837c107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4837c107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59f172f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59f172f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0e927a72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0e927a72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837c10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837c10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4837c107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4837c10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4837c107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4837c10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OneStepOffer </a:t>
            </a:r>
            <a:r>
              <a:rPr lang="en-GB"/>
              <a:t>系统设计第八讲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设计直播系统的弹幕功能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59925" y="33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直播弹幕 Storage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85225" y="903700"/>
            <a:ext cx="7655100" cy="6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使用Redis 存储带来的问题</a:t>
            </a:r>
            <a:endParaRPr b="1" sz="2400">
              <a:solidFill>
                <a:srgbClr val="4D4D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b="1" lang="en-GB" sz="1550">
                <a:solidFill>
                  <a:srgbClr val="333333"/>
                </a:solidFill>
                <a:highlight>
                  <a:srgbClr val="FFFFFF"/>
                </a:highlight>
              </a:rPr>
              <a:t>弹幕后续需要持久化，扩容Redis 成本较高</a:t>
            </a:r>
            <a:endParaRPr b="1"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333333"/>
                </a:solidFill>
                <a:highlight>
                  <a:srgbClr val="FFFFFF"/>
                </a:highlight>
              </a:rPr>
              <a:t>弹幕在直播结束后转移至大容量数据库中 MySQL, TiDB</a:t>
            </a:r>
            <a:endParaRPr b="1"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b="1" lang="en-GB" sz="1550">
                <a:solidFill>
                  <a:srgbClr val="333333"/>
                </a:solidFill>
                <a:highlight>
                  <a:srgbClr val="FFFFFF"/>
                </a:highlight>
              </a:rPr>
              <a:t>热点直播瞬间有大量弹幕，挑战Redis 并发瓶颈</a:t>
            </a:r>
            <a:endParaRPr b="1"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333333"/>
                </a:solidFill>
                <a:highlight>
                  <a:srgbClr val="FFFFFF"/>
                </a:highlight>
              </a:rPr>
              <a:t>使用消息队列来消化大量弹幕</a:t>
            </a:r>
            <a:endParaRPr b="1"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b="1" lang="en-GB" sz="1550">
                <a:solidFill>
                  <a:srgbClr val="333333"/>
                </a:solidFill>
                <a:highlight>
                  <a:srgbClr val="FFFFFF"/>
                </a:highlight>
              </a:rPr>
              <a:t>Redis 重复请求较多，相同直播间会存在很多重复的轮询请求。</a:t>
            </a:r>
            <a:endParaRPr b="1"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333333"/>
                </a:solidFill>
                <a:highlight>
                  <a:srgbClr val="FFFFFF"/>
                </a:highlight>
              </a:rPr>
              <a:t>对弹幕读请求进行缓存优化</a:t>
            </a:r>
            <a:endParaRPr b="1"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3A1A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59925" y="33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直播弹幕 Storage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75" y="275675"/>
            <a:ext cx="3212525" cy="4628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59925" y="33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直播弹幕 Storage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359925" y="1094575"/>
            <a:ext cx="38502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缓存优化</a:t>
            </a:r>
            <a:endParaRPr b="1" sz="2400">
              <a:solidFill>
                <a:srgbClr val="4D4D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rgbClr val="FFFFFF"/>
                </a:highlight>
              </a:rPr>
              <a:t>建立缓存来Cache Redis 每几(3)秒的最新弹幕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rgbClr val="FFFFFF"/>
                </a:highlight>
              </a:rPr>
              <a:t>所以弹幕读服务可以每秒轮询 Redis 数据，取时间为最近3秒的弹幕，构建本地缓存。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3A1A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highlight>
                <a:srgbClr val="FFFFFF"/>
              </a:highlight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500" y="211175"/>
            <a:ext cx="3092901" cy="471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359925" y="33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直播弹幕 Storage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359925" y="1094575"/>
            <a:ext cx="4158000" cy="30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缓存优化</a:t>
            </a:r>
            <a:r>
              <a:rPr lang="en-GB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的问题</a:t>
            </a:r>
            <a:endParaRPr b="1" sz="2400">
              <a:solidFill>
                <a:srgbClr val="4D4D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highlight>
                  <a:srgbClr val="FFFFFF"/>
                </a:highlight>
              </a:rPr>
              <a:t>1.如果直播间变多</a:t>
            </a:r>
            <a:endParaRPr sz="1550"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250"/>
              <a:buChar char="●"/>
            </a:pPr>
            <a:r>
              <a:rPr lang="en-GB" sz="1250">
                <a:solidFill>
                  <a:srgbClr val="333333"/>
                </a:solidFill>
                <a:highlight>
                  <a:srgbClr val="FFFFFF"/>
                </a:highlight>
              </a:rPr>
              <a:t>假设同时在线的直播间有 10000 个，读服务机器有 50 台，那么每3秒轮询 Redis 的 QPS = 10000 * 50 = 50w，读取请求线性膨胀</a:t>
            </a:r>
            <a:endParaRPr sz="1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-GB" sz="1550">
                <a:highlight>
                  <a:srgbClr val="FFFFFF"/>
                </a:highlight>
              </a:rPr>
              <a:t>2.内存使用爆炸</a:t>
            </a:r>
            <a:endParaRPr sz="1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250"/>
              <a:buChar char="●"/>
            </a:pPr>
            <a:r>
              <a:rPr lang="en-GB" sz="1250">
                <a:solidFill>
                  <a:srgbClr val="333333"/>
                </a:solidFill>
                <a:highlight>
                  <a:srgbClr val="FFFFFF"/>
                </a:highlight>
              </a:rPr>
              <a:t>本地内存的使用量也随直播间的数量增长而膨胀，每个直播间的缓存的数据量降低，导致本地缓存的命中率降低，容易导致 GC 频繁</a:t>
            </a:r>
            <a:endParaRPr b="1" sz="1900">
              <a:highlight>
                <a:srgbClr val="FFFFFF"/>
              </a:highlight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700" y="211175"/>
            <a:ext cx="3092901" cy="471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59925" y="33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直播弹幕 Storage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359925" y="1094575"/>
            <a:ext cx="81879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缓存优化的问题</a:t>
            </a:r>
            <a:endParaRPr b="1" sz="2400">
              <a:solidFill>
                <a:srgbClr val="4D4D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highlight>
                  <a:srgbClr val="FFFFFF"/>
                </a:highlight>
              </a:rPr>
              <a:t>1.如果直播间变多</a:t>
            </a:r>
            <a:endParaRPr sz="19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</a:rPr>
              <a:t>因为火爆的直播间会占据整个平台大部分的流量，可以只针对火爆的直播间开启本地缓存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-GB" sz="1950">
                <a:highlight>
                  <a:srgbClr val="FFFFFF"/>
                </a:highlight>
              </a:rPr>
              <a:t>2.内存使用爆炸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</a:rPr>
              <a:t>通过路由控制同一个直播间的请求分发到固定的几台机器，例如一致性 Hash 算法。通过减少读服务机器上的直播间数量，达到降低本地缓存使用量的目的。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59925" y="33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直播弹幕 Storage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450" y="227600"/>
            <a:ext cx="2888025" cy="473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359925" y="33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直播弹幕 Scalability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359925" y="1094575"/>
            <a:ext cx="8187900" cy="29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每个直播间资源分配</a:t>
            </a:r>
            <a:r>
              <a:rPr lang="en-GB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问题</a:t>
            </a:r>
            <a:endParaRPr b="1" sz="2400">
              <a:solidFill>
                <a:srgbClr val="4D4D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highlight>
                  <a:srgbClr val="FFFFFF"/>
                </a:highlight>
              </a:rPr>
              <a:t>1.</a:t>
            </a:r>
            <a:r>
              <a:rPr lang="en-GB" sz="1750">
                <a:highlight>
                  <a:srgbClr val="FFFFFF"/>
                </a:highlight>
              </a:rPr>
              <a:t>增加对直播间数据指标的统计</a:t>
            </a:r>
            <a:endParaRPr sz="26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</a:rPr>
              <a:t>关注粉丝数量，当前在线粉丝数量，是否有促销活动等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-GB" sz="1950">
                <a:highlight>
                  <a:srgbClr val="FFFFFF"/>
                </a:highlight>
              </a:rPr>
              <a:t>2.</a:t>
            </a:r>
            <a:r>
              <a:rPr lang="en-GB" sz="1950">
                <a:highlight>
                  <a:srgbClr val="FFFFFF"/>
                </a:highlight>
              </a:rPr>
              <a:t>标记每台读服务器性能指标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</a:rPr>
              <a:t>根据服务器内容，性能，当前已有的工作量，使用调度算法分配给相应需求的直播间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2789508" y="1962150"/>
            <a:ext cx="3565030" cy="12189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Q&amp;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000" y="1087075"/>
            <a:ext cx="6009900" cy="29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557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直播弹幕</a:t>
            </a:r>
            <a:r>
              <a:rPr lang="en-GB"/>
              <a:t> Scenario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698025" y="1195350"/>
            <a:ext cx="695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对于用户来说，在直播间有三个典型的操作：</a:t>
            </a:r>
            <a:endParaRPr b="1" sz="19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Font typeface="Verdana"/>
              <a:buChar char="●"/>
            </a:pPr>
            <a:r>
              <a:rPr lang="en-GB" sz="1500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进入直播间，拉取正在观看直播的用户列表；</a:t>
            </a:r>
            <a:endParaRPr sz="1500">
              <a:solidFill>
                <a:srgbClr val="30303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Font typeface="Verdana"/>
              <a:buChar char="●"/>
            </a:pPr>
            <a:r>
              <a:rPr lang="en-GB" sz="1500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接收直播间持续发布的弹幕消息；</a:t>
            </a:r>
            <a:endParaRPr sz="1500">
              <a:solidFill>
                <a:srgbClr val="30303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Font typeface="Verdana"/>
              <a:buChar char="●"/>
            </a:pPr>
            <a:r>
              <a:rPr lang="en-GB" sz="1500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自己发消息。</a:t>
            </a:r>
            <a:endParaRPr sz="1500">
              <a:solidFill>
                <a:srgbClr val="30303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557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直播弹幕 Scenario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698025" y="1195350"/>
            <a:ext cx="695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直播间消息，相对于 即时聊天 的场景，有如下几个特点：</a:t>
            </a:r>
            <a:endParaRPr b="1" sz="19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Font typeface="Verdana"/>
              <a:buChar char="●"/>
            </a:pPr>
            <a:r>
              <a:rPr lang="en-GB" sz="1500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消息要求及时，过时的消息对于用户来说不重要；</a:t>
            </a:r>
            <a:endParaRPr sz="1500">
              <a:solidFill>
                <a:srgbClr val="30303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Font typeface="Verdana"/>
              <a:buChar char="●"/>
            </a:pPr>
            <a:r>
              <a:rPr lang="en-GB" sz="1500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比</a:t>
            </a:r>
            <a:r>
              <a:rPr lang="en-GB" sz="1500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群聊更松散，用户随时进群，随时退群；</a:t>
            </a:r>
            <a:endParaRPr sz="1500">
              <a:solidFill>
                <a:srgbClr val="30303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用户进群后，离线期间（接听电话）的消息不需要重发。</a:t>
            </a:r>
            <a:endParaRPr sz="1500">
              <a:solidFill>
                <a:srgbClr val="30303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567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直播弹幕 Service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698025" y="1195350"/>
            <a:ext cx="695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7940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555555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主要需求：</a:t>
            </a:r>
            <a:endParaRPr sz="1700">
              <a:solidFill>
                <a:srgbClr val="555555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27940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55555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Microsoft Yahei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弹幕读服务</a:t>
            </a:r>
            <a:r>
              <a:rPr lang="en-GB" sz="2100">
                <a:solidFill>
                  <a:srgbClr val="555555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：Read Service</a:t>
            </a:r>
            <a:endParaRPr sz="2100">
              <a:solidFill>
                <a:srgbClr val="555555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Microsoft Yahei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弹幕写服务</a:t>
            </a:r>
            <a:r>
              <a:rPr lang="en-GB" sz="2100">
                <a:solidFill>
                  <a:srgbClr val="555555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：Write Service</a:t>
            </a:r>
            <a:endParaRPr sz="2100">
              <a:solidFill>
                <a:srgbClr val="555555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55555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900"/>
              <a:t> 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557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直播弹幕 Storage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359925" y="1094575"/>
            <a:ext cx="7655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Char char="●"/>
            </a:pPr>
            <a:r>
              <a:rPr b="1" lang="en-GB" sz="2000">
                <a:solidFill>
                  <a:srgbClr val="4D4D4D"/>
                </a:solidFill>
                <a:highlight>
                  <a:srgbClr val="FFFFFF"/>
                </a:highlight>
              </a:rPr>
              <a:t>存储数据结构</a:t>
            </a:r>
            <a:endParaRPr b="1" sz="20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3A1A1"/>
                </a:solidFill>
              </a:rPr>
              <a:t>{</a:t>
            </a:r>
            <a:endParaRPr b="1" sz="1500">
              <a:solidFill>
                <a:srgbClr val="93A1A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3A1A1"/>
                </a:solidFill>
              </a:rPr>
              <a:t>    "member_id", // 用户ID</a:t>
            </a:r>
            <a:endParaRPr b="1" sz="1500">
              <a:solidFill>
                <a:srgbClr val="93A1A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3A1A1"/>
                </a:solidFill>
              </a:rPr>
              <a:t>    "content", // 弹幕内容</a:t>
            </a:r>
            <a:endParaRPr b="1" sz="1500">
              <a:solidFill>
                <a:srgbClr val="93A1A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3A1A1"/>
                </a:solidFill>
              </a:rPr>
              <a:t>    "offset_time", // 相对于视频时长的偏移时间，用于确定弹幕出现的位置</a:t>
            </a:r>
            <a:endParaRPr b="1" sz="1500">
              <a:solidFill>
                <a:srgbClr val="93A1A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3A1A1"/>
                </a:solidFill>
              </a:rPr>
              <a:t>    "timestamp", // 用户真正发表弹幕的时间</a:t>
            </a:r>
            <a:endParaRPr b="1" sz="1500">
              <a:solidFill>
                <a:srgbClr val="93A1A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3A1A1"/>
                </a:solidFill>
              </a:rPr>
              <a:t>    "extra" // 扩展字段，比如弹幕的效果（顶端，底端）、样式（颜色，字体大小）等等</a:t>
            </a:r>
            <a:endParaRPr b="1" sz="1500">
              <a:solidFill>
                <a:srgbClr val="93A1A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3A1A1"/>
                </a:solidFill>
              </a:rPr>
              <a:t>}</a:t>
            </a:r>
            <a:endParaRPr b="1" sz="25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557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直播弹幕 Storage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359925" y="1094575"/>
            <a:ext cx="76551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Redis 存储结构选择：SortedSet</a:t>
            </a:r>
            <a:endParaRPr b="1" sz="2400">
              <a:solidFill>
                <a:srgbClr val="4D4D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02124"/>
                </a:solidFill>
                <a:highlight>
                  <a:srgbClr val="FFFFFF"/>
                </a:highlight>
              </a:rPr>
              <a:t>Redis</a:t>
            </a:r>
            <a:r>
              <a:rPr lang="en-GB" sz="1800">
                <a:solidFill>
                  <a:srgbClr val="202124"/>
                </a:solidFill>
                <a:highlight>
                  <a:srgbClr val="FFFFFF"/>
                </a:highlight>
              </a:rPr>
              <a:t> 有序集合和集合Set一样也是string 类型元素的集合,且不允许重复的成员。 </a:t>
            </a:r>
            <a:r>
              <a:rPr b="1" lang="en-GB" sz="1800">
                <a:solidFill>
                  <a:srgbClr val="202124"/>
                </a:solidFill>
                <a:highlight>
                  <a:srgbClr val="FFFFFF"/>
                </a:highlight>
              </a:rPr>
              <a:t>redis</a:t>
            </a:r>
            <a:r>
              <a:rPr lang="en-GB" sz="1800">
                <a:solidFill>
                  <a:srgbClr val="202124"/>
                </a:solidFill>
                <a:highlight>
                  <a:srgbClr val="FFFFFF"/>
                </a:highlight>
              </a:rPr>
              <a:t> 正</a:t>
            </a:r>
            <a:r>
              <a:rPr b="1" lang="en-GB" sz="1800">
                <a:solidFill>
                  <a:srgbClr val="202124"/>
                </a:solidFill>
                <a:highlight>
                  <a:srgbClr val="FFFFFF"/>
                </a:highlight>
              </a:rPr>
              <a:t>是</a:t>
            </a:r>
            <a:r>
              <a:rPr lang="en-GB" sz="1800">
                <a:solidFill>
                  <a:srgbClr val="202124"/>
                </a:solidFill>
                <a:highlight>
                  <a:srgbClr val="FFFFFF"/>
                </a:highlight>
              </a:rPr>
              <a:t>通过分数来为集合中的成员进行从小到大的排序。 ... 有序集合的成员</a:t>
            </a:r>
            <a:r>
              <a:rPr b="1" lang="en-GB" sz="1800">
                <a:solidFill>
                  <a:srgbClr val="202124"/>
                </a:solidFill>
                <a:highlight>
                  <a:srgbClr val="FFFFFF"/>
                </a:highlight>
              </a:rPr>
              <a:t>是</a:t>
            </a:r>
            <a:r>
              <a:rPr lang="en-GB" sz="1800">
                <a:solidFill>
                  <a:srgbClr val="202124"/>
                </a:solidFill>
                <a:highlight>
                  <a:srgbClr val="FFFFFF"/>
                </a:highlight>
              </a:rPr>
              <a:t>唯一的,但分数(score)却可以重复。</a:t>
            </a:r>
            <a:endParaRPr sz="2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3A1A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557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直播弹幕 Storage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359925" y="1094575"/>
            <a:ext cx="7655100" cy="3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Redis 存储结构选择：SortedSet</a:t>
            </a:r>
            <a:endParaRPr b="1" sz="2400">
              <a:solidFill>
                <a:srgbClr val="4D4D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</a:rPr>
              <a:t>提交弹幕：ZADD，score 设置为时间戳。进一步优化可以只存储时间的 delta 值，减少数据存储量。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</a:rPr>
              <a:t>弹幕查询：ZrangeByScore 定时轮询弹幕数据。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3A1A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557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直播弹幕 Storage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359925" y="1094575"/>
            <a:ext cx="7655100" cy="3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使用Redis 存储带来的问题</a:t>
            </a:r>
            <a:endParaRPr b="1" sz="2400">
              <a:solidFill>
                <a:srgbClr val="4D4D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b="1" lang="en-GB" sz="1550">
                <a:solidFill>
                  <a:srgbClr val="333333"/>
                </a:solidFill>
                <a:highlight>
                  <a:srgbClr val="FFFFFF"/>
                </a:highlight>
              </a:rPr>
              <a:t>弹幕后续需要持久化，扩容Redis 成本较高</a:t>
            </a:r>
            <a:endParaRPr b="1"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b="1" lang="en-GB" sz="1550">
                <a:solidFill>
                  <a:srgbClr val="333333"/>
                </a:solidFill>
                <a:highlight>
                  <a:srgbClr val="FFFFFF"/>
                </a:highlight>
              </a:rPr>
              <a:t>热点直播瞬间有大量弹幕，挑战Redis 并发瓶颈</a:t>
            </a:r>
            <a:endParaRPr b="1"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b="1" lang="en-GB" sz="1550">
                <a:solidFill>
                  <a:srgbClr val="333333"/>
                </a:solidFill>
                <a:highlight>
                  <a:srgbClr val="FFFFFF"/>
                </a:highlight>
              </a:rPr>
              <a:t>Redis 重复请求较多，相同直播间会存在很多重复的轮询请求。</a:t>
            </a:r>
            <a:endParaRPr b="1"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3A1A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