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3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906" r:id="rId4"/>
    <p:sldId id="886" r:id="rId5"/>
    <p:sldId id="905" r:id="rId6"/>
    <p:sldId id="929" r:id="rId7"/>
    <p:sldId id="923" r:id="rId8"/>
    <p:sldId id="930" r:id="rId9"/>
    <p:sldId id="931" r:id="rId10"/>
    <p:sldId id="907" r:id="rId11"/>
    <p:sldId id="910" r:id="rId12"/>
    <p:sldId id="888" r:id="rId13"/>
    <p:sldId id="924" r:id="rId14"/>
    <p:sldId id="925" r:id="rId15"/>
    <p:sldId id="932" r:id="rId16"/>
    <p:sldId id="926" r:id="rId17"/>
    <p:sldId id="927" r:id="rId18"/>
    <p:sldId id="928" r:id="rId19"/>
    <p:sldId id="887" r:id="rId20"/>
    <p:sldId id="909" r:id="rId21"/>
    <p:sldId id="911" r:id="rId22"/>
    <p:sldId id="922" r:id="rId23"/>
    <p:sldId id="913" r:id="rId24"/>
    <p:sldId id="914" r:id="rId25"/>
    <p:sldId id="915" r:id="rId26"/>
    <p:sldId id="916" r:id="rId27"/>
    <p:sldId id="917" r:id="rId28"/>
    <p:sldId id="918" r:id="rId29"/>
    <p:sldId id="919" r:id="rId30"/>
    <p:sldId id="920" r:id="rId31"/>
    <p:sldId id="883" r:id="rId32"/>
    <p:sldId id="2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03" autoAdjust="0"/>
    <p:restoredTop sz="94316" autoAdjust="0"/>
  </p:normalViewPr>
  <p:slideViewPr>
    <p:cSldViewPr>
      <p:cViewPr varScale="1">
        <p:scale>
          <a:sx n="106" d="100"/>
          <a:sy n="106" d="100"/>
        </p:scale>
        <p:origin x="100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45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1T08:05:47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2110 393 24575,'-86'21'0,"0"0"0,0 1 0,0-1 0,2 8 0,-7 7 0,-3 2 0,1 2 0,7 0 0,10-2-2211,-10 12 1,12 0 0,-5 2 2210,8-8 0,-9 5 0,1 0 0,12-7 0,21-12 0,16-7 1929,11-9-1929,14-5 1063,1 0-1063,4-1 0,0 1 0,0 0 3639,0 0-3639,0-1 0,0 11 0,0 25 0,-6 14 0,-3-11 0,-4 6-1392,-11 27 1,-7 5 1391,-9 2 0,-3 3 0,14-22 0,1 2 0,-1-4 0,-10 13 0,0-3-721,2-3 0,2-1 721,10-13 0,1-2-274,-7 3 1,1-1 273,-7 32 0,12-34 0,8-12 2469,11-24-2469,1-2 1613,5-10-1613,0 0 690,0 0-690,4-1 0,1 1 0,4 0 0,4 0 0,8 11 0,1 3 0,13 23 0,-5 3 0,16 24-908,5 12 908,-22-36 0,1 0 0,-5-6 0,1 1 0,11 21 0,1-1 0,13 12 0,-15-23 0,0-2 0,10 7 0,-4-15 0,0 0 0,18 8 0,-6-10 0,25 13-585,-9-7 585,14 3 0,-37-20 0,1-1 0,-1-3 0,1-1 0,8 6 0,1-2 0,-6-9 0,0-2-512,9 5 0,1-2 512,0-5 0,1-1 0,5 1 0,2-1-508,9-1 1,2-2 507,0 1 0,0-2 0,6-2 0,0-1 0,-1 4 0,3 1 0,-7-4 0,5 0 0,-5 0 0,9 4 0,0 0-697,-13-4 0,4 0 0,-5-2 697,5-2 0,-4-1 0,-2 0 0,0-1 0,8-3 0,3 0 0,0 0 0,1 0 0,6 0 0,1 0 0,0 1 0,0-2 0,4-6 0,0-2 0,-4 0 0,0-2 0,-28 0 0,1-2 0,0 0 0,-1 1 0,1-1 0,-1 2 0,28-3 0,0 0 0,5-3 0,-1 0 0,-11 3 0,1 0 0,10-3 0,0-2 0,-4 2 0,0-1 0,-28 6 0,0-1 0,2 1 0,1 0 0,0 0 0,6-1 0,1 0 0,5 0 0,2-1 0,-5 0 0,3-3 0,-3 1 0,4-1-557,-2 3 0,6-1 1,-2 1-1,-6 0 557,-7-1 0,-5 0 0,0 0 0,1 3 0,0 0 0,0 0-350,26-6 1,-2 1 349,-4 0 0,-2-1 0,-4-2 0,-1-1 0,-1 4 0,0-1 0,-6-2 0,0 0 0,0 3 0,1 1 0,4 0 0,2-1 0,-1 0 0,2 0 0,5 0 0,0 0 0,0 0 0,0-1 0,6-4 0,1 1-257,0 2 0,1 0 257,-28 2 0,1-1 0,0 1 0,3 3 0,2 2 0,-1-2 0,1-3 0,0-2 0,0 1 0,4 2 0,1 0 0,-1-1-153,1-1 1,-1-2 0,1 1 152,-1 2 0,1 2 0,-1-2 0,-3-1 0,-1-1 0,-1 2 0,-2 6 0,-1 2 0,-4-2 1164,4-5 1,-1 1-1165,23 3 0,-6 2 0,-6-5 790,-17 8 1,-4 0-791,-10 2 2364,-15 5-2364,-11 0 3246,-8 0-3246,-4 0 0,-4 3 0,-1 1 0,-4 4 0,0 0 0,0 0 0,0 0 0,0 0 0,18-4 0,63 0 0,-15-4 0,8 0-1264,-6 2 1,6 1 0,2 1 1263,9-1 0,3 1 0,0 0 0,3 0 0,0 0 0,6-1-1106,-21 0 0,3-1 0,3 0 1,0-1-1,0 1 1106,2-2 0,0 0 0,0 0 0,2 0 0,4 0-617,-2 0 1,4 0 0,1 0 0,2 0 0,-1 0 0,-1 0 616,-3 0 0,0 0 0,0 0 0,0 0 0,0 0 0,-1 0-412,1 0 0,-1 0 0,1 0 0,-1 0 0,0 0 0,-1 0 412,-2 0 0,0 1 0,-1 0 0,0-1 0,-1 0 0,0-2-180,11-3 1,-1-1 0,0-2 0,-1 0 0,0 2 179,2 0 0,1 1 0,-1 0 0,-3-1 0,-4-3 120,-4-3 0,-5-2 1,0 0-1,2 0-120,14 2 0,3 1 0,-1 0 0,-7-1 0,-5-1 0,-5 0 0,2 0 234,-6 2 1,4 1-1,-1-1 1,-2 0-235,9-2 0,-2 0 0,-6 0 943,11-1 1,-4 0-944,5 1 0,-6 1 1371,-29 1 0,0 0-1371,34-6 0,0-1 0,-27 2 0,-2-1 0,14-3 0,-4 0 3364,7-6-3364,8-7 0,-17-8 0,5 0 0,0-5 0,-9 1 0,-22 17 0,-1-1 0,16-19 0,17-12 0,-1-7 0,-21 11 0,-12 21 0,-2 1 0,7-15 3257,-1 5-3257,-8 2 1913,-7 2-1913,-8 8 1702,-4-6-1702,-2 4 100,-9-4-100,-1 6 0,-5-6 0,-10-2 0,-15-8 0,-15-8 0,-20-6-538,24 23 1,-1-1 537,-2 3 0,-3 0 0,-7-9 0,-3 0 0,3 7 0,-1 1 0,-7-11 0,1 2 0,15 17 0,-1-1 0,-21-21 0,-3-1 0,11 16 0,0 0 0,-8-10 0,-3 0 0,-5 2 0,5 4 0,-7-4 0,23 19 0,1 1-76,-16-6 76,-8-2 0,2 0 0,16 3 0,1 6 0,8 6 0,12 2 0,-3 5 1070,21 2-1070,-8 3 81,14 2-81,-3 4 0,4 0 0,-4 0 0,-2 0 0,-10 0 0,4 0 0,-4 0 0,6 0 0,4 0 0,-9 0 0,-4 0 0,-5 0 0,-12 0 0,-19 0 0,18 0 0,-30 0 0,19 0 0,-8 0 0,-5 0 0,7 0 0,8 0 0,-6 0 0,6 0 0,-7 0 0,-1 0 0,1 0 0,-1 0 0,-7 0 0,5 0 0,-6 0 0,9 0 0,-27 0 0,12 0-511,-22 0 511,10 0 0,-3 0 0,36 0 0,1 0 0,-31 0-602,17 0 1,0 0 601,-22 0 0,21-3 0,-2-1 0,15 4 0,1-2 0,-4-4 0,-1-1 0,0 2 0,-1 1 0,-3 0 0,-2 0 0,-6 0 0,-1 1 0,0 3 0,-2 0 0,-7 0 0,-3 0 0,-2 0 0,1 0 0,14 0 0,2 0 0,1 0 0,3 0 0,-23 0 0,25 0 0,10 0 0,16 0 0,18 0 480,2 0-480,10 0 1234,-10 0-1234,-24 0 0,0 0 0,-33 0 0,10 0 0,-33 0 0,29 0 0,-25 0 0,29 0 0,-14 0 0,-1-6 0,0 5 0,0-11 0,9 5 0,1-1 0,1-3 0,5 4 0,-6-1 0,16-3 0,-14 4 0,12 0 0,-14-4 0,9 10 0,-9-5 0,7 0 0,1 5 0,9-10 0,8 10 0,6-9 0,2 4 0,6 0 0,0-3 0,0 7 0,0-2 0,-6-2 0,-2 5 0,0-4 0,-4 5 0,10 0 0,-4 0 0,6 0 0,-14 0 0,10 0 0,-10 0 0,14 0 0,-6-5 0,-2 3 0,-6-3 0,6 5 0,-5 0 0,12 0 0,0-4 0,8 3 0,10-4 0,-3 5 0,8 0 0,-3 0 0,-7 0 0,4 0 0,-9 0 0,6 0 0,-6 0 0,9 0 0,-29 0 0,14 0 0,-18 0 0,11 0 0,0 0 0,-9 0 0,-1 0 0,-6 0 0,14 5 0,-5-4 0,12 4 0,-12-5 0,12 0 0,-19 6 0,10-5 0,-19 10 0,6-10 0,-24 11 0,19-5 0,7-3 0,1 0 0,-2 1 0,-42 1 0,31-5 0,-16 5 0,23-6 0,-1 0 0,-30 6 0,30-5 0,1 0 0,-15 4 0,-5-5 0,13 0 0,-32 0 0,20 0 0,-7 0 0,-12 0 0,41 0 0,-40 0 0,29 0 0,-14 0 0,7 0 0,2 0 0,16 0 0,1 0 0,8-5 0,6 4 0,-4-4 0,10 5 0,-25 0 0,22 0 0,-22-5 0,20 3 0,-15-3 0,6 5 0,-13 0 0,6 0 0,-8 0 0,8 0 0,-6 0 0,6 0 0,-16 0 0,7 0 0,-7 0 0,1 0 0,6 0 0,-7 0 0,8 0 0,1 0 0,6 0 0,-4 0 0,4 0 0,1 0 0,-26 0 0,20 0 0,-15 0 0,23 0 0,6 0 0,7 0 0,2 0 0,6 0 0,0 0 0,1 0 0,-8 0 0,6 0 0,-12 0 0,5 0 0,-6 0 0,0 0 0,0 0 0,0 0 0,0 0 0,6 0 0,-5 0 0,5 5 0,-20-3 0,16 7 0,-8-7 0,20 2 0,0-4 0,0 0 0,6 0 0,-5 0 0,11 0 0,-11 5 0,5-4 0,-12 4 0,4-5 0,-11 5 0,12-4 0,-5 4 0,6-5 0,0 0 0,6 0 0,-5 0 0,10 0 0,-4 0 0,6 0 0,-1 0 0,-3 0 0,7 0 0,-6 0 0,7 0 0,1 0 0,-5 0 0,5 0 0,-6 0 0,1 0 0,-1 5 0,-5-4 0,4 7 0,-9-7 0,4 8 0,-1-8 0,-3 9 0,3-9 0,1 8 0,-5-8 0,5 8 0,0-8 0,-5 9 0,-9 0 0,4-3 0,-16 8 0,18-9 0,-4 0 0,6 4 0,-6-4 0,4 0 0,-4 4 0,6-9 0,0 8 0,1-8 0,4 8 0,-3-3 0,4-1 0,-6 5 0,0-4 0,0 0 0,0 3 0,0-8 0,6 8 0,-4-8 0,3 8 0,1-8 0,-19 9 0,21-5 0,-15 1 0,20-2 0,-6 1 0,4-4 0,-4 4 0,0-5 0,4 0 0,-4 0 0,0 4 0,5-3 0,-5 4 0,5-5 0,1 0 0,-1 0 0,1 0 0,-1 0 0,1 0 0,4 0 0,-3 0 0,3 0 0,-4 0 0,-1 0 0,-8 0 0,7 0 0,-7 0 0,3 0 0,4 0 0,-4 0 0,5 0 0,1 0 0,-1 0 0,1 0 0,0 0 0,-1 0 0,1 0 0,4 0 0,-3 0 0,8 0 0,-8 0 0,8 0 0,-4 0 0,0 0 0,4 0 0,-8 0 0,0 0 0,2 0 0,-6 0 0,12 0 0,-9 0 0,-1 0 0,-1 0 0,-4 0 0,0 0 0,-1 0 0,-6 0 0,1 0 0,4 0 0,-10 0 0,9 0 0,-10 0 0,6 0 0,0 0 0,0 0 0,1 0 0,4 0 0,-3 0 0,9 0 0,-4 0 0,6 0 0,9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1T08:06:36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1T08:08:2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24575,'84'7'0,"0"-1"0,0 1 0,0-1 0,0 1 0,0-1 0,11 3 0,-10 0 0,4-2-762,-2-2 1,8-2 0,-8 0 0,-21-2 761,-7-1 961,-19 0-961,-2 5 500,-16-4-500,1 8 0,-13-8 0,14 4 1584,4-5-1584,11 0 0,23 0 0,-13 0 0,20 0 0,-7 0 0,11 0 0,-1 0 0,-1 0 0,-10-6 0,-6 5 0,4-4 0,-11-1 0,13 5 0,-13-4 0,5 5 0,-7 0 0,-7-5 0,-1 4 0,-12-4 0,-1 5 0,-11 0 0,-1 0 0,-4 0 0,0 0 0,-1 0 0,1 0 0,-1 0 0,11 0 0,2 0 0,17 0 0,17-6 0,10 5 0,16-11 0,8 10 0,9-10-423,-20 5 423,-27 3 0,-1 0 0,18-7 0,13 9 0,-11-4 0,-15 1 0,-2 4 0,-7-4 0,-7 5 0,6 0 423,-6 0-423,7 0 0,0 0 0,0 0 0,8 0 0,0 0 0,8 0 0,-7 0 0,5-6 0,-4 5 0,6-5 0,7 6 0,-5 0 0,6 0 0,0 0 0,-5 0 0,13 0 0,-14 0 0,6 0 0,-8 0 0,0 0 0,8 0 0,2 0 0,-1 0 0,7 0 0,-14 0 0,7 0 0,-16 0 0,-2 0 0,-7 0 0,-12 0 0,-3 0 0,-12 0 0,-4 0 0,-2 0 0,26 0 0,-12 0 0,32 0 0,-20 0 0,7 5 0,0-3 0,7 3 0,10 1 0,2-5 0,13 5 0,1-6 0,12 0-394,-38 0 0,1 0 394,40 0 0,-40 0 0,0 0 0,36 0 0,0 0 0,-10 0 0,-17 0 0,-16 0 0,-14 0 0,-8 0 0,44 0 0,-10 0 788,29 0-788,-12 0 0,-11 0 0,6-6 0,-8 5 0,-10-10 0,-13 10 0,-8-4 0,-7 5 0,-11 0 0,0 0 0,4 0 0,10 0 0,5 0 0,12 0 0,-12-5 0,5 4 0,-6-4 0,-7 5 0,-4 0 0,8 0 0,7 0 0,32-5 0,-16 4 0,13-4 0,-32 5 0,0 0 0,-8 0 0,-11 0 0,-1 0 0,-4 0 0,0 0 0,-1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1T08:08:2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24575,'25'0'0,"-2"0"0,15 0 0,7 0 0,-4 0 0,19 0 0,-5 0 0,7 0 0,1 0 0,-1 0 0,1 6 0,7-5 0,2 4 0,0-5 0,24 0 0,-34 0 0,-10 0 0,1 0 0,13 0 0,15 0 0,-4 0 0,-12 0 0,5 0 0,-15-5 0,-2 4 0,-14-4 0,5 5 0,-10 0 0,3 0 0,-5 0 0,0 0 0,-1 0 0,7 0 0,-4 0 0,10 0 0,-11 0 0,5 0 0,-7 0 0,-4 0 0,3 0 0,-9 0 0,9 0 0,-4 0 0,6 0 0,-1 0 0,7 0 0,-4-5 0,4 4 0,-7-4 0,1 0 0,-1 4 0,4-8 0,-3 8 0,-2-3 0,-6 4 0,-4-5 0,-1 4 0,6-3 0,-5 4 0,10-5 0,-3 4 0,-1-8 0,-1 8 0,-1-4 0,-3 5 0,4 0 0,0 0 0,-5 0 0,5 0 0,-6 0 0,0 0 0,5 0 0,-4 0 0,-2 0 0,-4 0 0,-6 0 0,1 0 0,-1 0 0,0 0 0,1 0 0,9 0 0,-2 0 0,14 0 0,-4 0 0,12 0 0,2 0 0,6 0 0,0 0 0,1 0 0,-2 0 0,2 6 0,-2-5 0,2 4 0,-8 0 0,6-4 0,-5 9 0,6-9 0,28 9 0,-21-3 0,27-1 0,-25-1 0,7-5 0,-7 5 0,-1-4 0,-15 5 0,6-6 0,-12 4 0,5-3 0,1 4 0,-6-5 0,11 0 0,-5 0 0,8 0 0,-1 0 0,0 0 0,0 0 0,0 0 0,0 0 0,0 0 0,0 0 0,1 0 0,6 0 0,-6 0 0,34 0 0,-28 0 0,21 0 0,-34 0 0,-2 0 0,-6 0 0,-6 0 0,-1 4 0,-6-3 0,6 4 0,1-5 0,5 4 0,8-2 0,0 2 0,1-4 0,5 0 0,-12 5 0,5-4 0,-6 4 0,0-5 0,14 5 0,-11-4 0,11 3 0,-8-4 0,-5 5 0,5-4 0,-6 4 0,0-5 0,0 5 0,-6-4 0,4 4 0,-9-5 0,9 0 0,-10 0 0,5 4 0,-5-3 0,-1 3 0,-4-4 0,-2 0 0,-4 0 0,-1 4 0,-3 1 0,17 0 0,10-1 0,20-4 0,3 0 0,14 0 0,-4 0 0,8 0 0,-3 0 0,0 0 0,-6 0 0,-1 0 0,-2 0 0,-13 0 0,12 0 0,-12 0 0,6 0 0,-1 0 0,-5 0 0,13 0 0,-7 0 0,1 0 0,5 0 0,-12 0 0,5 0 0,-6 0 0,-8 0 0,6 0 0,-5 0 0,6-5 0,-6 3 0,4-3 0,-11 5 0,5 0 0,-6 0 0,0 0 0,-1-5 0,8 4 0,8-9 0,8 3 0,7-6 0,9 0 0,-14 6 0,20-5 0,-21 5 0,14 0 0,-1-4 0,-19 5 0,-3 0 0,-27 1 0,-6 5 0,-1 0 0,7-5 0,1 4 0,9-8 0,2 2 0,1-3 0,11-2 0,-4 1 0,14 5 0,-6-5 0,12 4 0,12-12 0,-19 5 0,23-5 0,-27 7 0,14-6 0,-8 4 0,5 2 0,-12 2 0,20 8 0,-25-3 0,9 5 0,-20 0 0,-1 0 0,-5 0 0,4 0 0,-3 0 0,4 0 0,8 0 0,-6 0 0,5 0 0,0 0 0,-4 0 0,10 0 0,-10 0 0,10 0 0,-11 0 0,6 0 0,-1 0 0,16 0 0,-17 0 0,14 0 0,-30 0 0,4 0 0,-11 0 0,0 0 0,-6 0 0,1 0 0,0 0 0,0 0 0,4 0 0,2 0 0,10 0 0,1 0 0,6 0 0,6 0 0,-5 0 0,5 0 0,-6 0 0,-1 0 0,1 0 0,-6 0 0,-5 0 0,1 0 0,-12 0 0,8 0 0,-10 0 0,-3 4 0,-1 0 0,-4 4 0,0-4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1T08:08:3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24575,'8'0'0,"0"0"0,1 0 0,0 0 0,-1 0 0,1 0 0,0 0 0,0 0 0,-1 0 0,1 0 0,0 0 0,-1 0 0,1 0 0,5 0 0,-5 0 0,10 0 0,-10 0 0,10 0 0,-5 0 0,1 0 0,3 0 0,-8 0 0,8 0 0,-8 0 0,8 0 0,-8 0 0,3 0 0,0 0 0,-3 0 0,8 0 0,-8 0 0,4 0 0,-1 0 0,-3 0 0,3 0 0,-4 0 0,0 0 0,-1 0 0,1 0 0,0 0 0,4 0 0,-3 0 0,3 0 0,-4 0 0,0 0 0,3 0 0,-2 0 0,2 0 0,-3 0 0,-1 0 0,1 0 0,-1 0 0,1 0 0,0 0 0,0 0 0,4 0 0,-3 0 0,8 0 0,-4 0 0,6 0 0,4 0 0,3 0 0,-1 0 0,4 0 0,-4 0 0,0 0 0,-1 0 0,-6 0 0,1 0 0,-1 0 0,-5 0 0,0 0 0,-5 0 0,-1 0 0,1 0 0,0 0 0,0 0 0,-1 0 0,1 0 0,0 0 0,-1 0 0,1 0 0,0 0 0,4 0 0,-3 0 0,3 0 0,1 0 0,0-4 0,1 3 0,3-4 0,0 5 0,3 0 0,-3 0 0,0 0 0,-8 0 0,8 0 0,-4 0 0,6 0 0,-1 0 0,0 0 0,1 0 0,-1 0 0,0 0 0,0 0 0,-4 0 0,3 0 0,-8 0 0,3 0 0,-4 0 0,0 0 0,8 0 0,-1 0 0,2 0 0,0 0 0,-3 0 0,4 0 0,0 0 0,0 0 0,-4 0 0,-2 0 0,-4 0 0,0 0 0,0 0 0,-1 0 0,1 0 0,0 0 0,4 0 0,-3 0 0,8 0 0,2 0 0,1 0 0,3 0 0,4 0 0,-7 0 0,3 0 0,-11 0 0,-4 0 0,-1 0 0,1 0 0,-1 0 0,1 0 0,-1 0 0,1 0 0,4 0 0,-3-3 0,8 2 0,-8-3 0,3 4 0,1 0 0,-4 0 0,3 0 0,-4 0 0,-1 0 0,6 0 0,-4 0 0,3 0 0,-4 0 0,-1 0 0,6 0 0,-4 0 0,8 0 0,-4-5 0,6 4 0,-1-3 0,0 4 0,-4 0 0,3 0 0,-4-4 0,11 2 0,-5-2 0,5 0 0,0 3 0,1-4 0,6 1 0,-1 2 0,1-2 0,-1 4 0,1 0 0,0 0 0,14 0 0,-11 0 0,11 0 0,-20 0 0,10 0 0,-8 0 0,5-5 0,-3 4 0,-4-3 0,0 0 0,-1 2 0,-6-2 0,1 4 0,-1 0 0,-4 0 0,3 0 0,-8 0 0,8 0 0,-8-4 0,8 3 0,-5-3 0,2 4 0,-3 0 0,-3 0 0,-1 0 0,1 0 0,-1 0 0,6 0 0,6 0 0,6 0 0,0 0 0,5 0 0,-8 0 0,8 0 0,-1 0 0,2 0 0,0 0 0,-1 0 0,1 0 0,-6 0 0,4 0 0,-9 0 0,3 5 0,-9-4 0,-2 3 0,-4-4 0,0 0 0,0 0 0,-1 0 0,-3 3 0,2-2 0,-2 3 0,4-4 0,-1 0 0,1 4 0,-1-4 0,1 4 0,0-4 0,-1 0 0,1 4 0,0-3 0,-5 7 0,3-7 0,-2 3 0,3-4 0,0 0 0,1 0 0,0 0 0,-1 0 0,11 0 0,-3 0 0,15 0 0,-5 0 0,12 0 0,-5 4 0,12-3 0,-12 4 0,5-5 0,-11 0 0,3 0 0,-9 0 0,-1 0 0,-2 0 0,-8 0 0,3 4 0,-4-3 0,-1 3 0,1-4 0,-1 0 0,1 0 0,10 0 0,2 0 0,11 0 0,6 0 0,9 0 0,1 0 0,6 0 0,-8 0 0,0 0 0,-6 0 0,4 0 0,-11 0 0,6 0 0,-8 0 0,-5 0 0,11 0 0,-9 0 0,10 0 0,-6 0 0,6 0 0,2 0 0,6 0 0,7 0 0,3 0 0,6 0 0,0 0 0,1 0 0,-1 0 0,1 0 0,-1 0 0,-7 0 0,-3 0 0,-6 0 0,1 0 0,-1 0 0,-6 0 0,4-5 0,-10 3 0,4-3 0,-12 5 0,-1 0 0,-6 0 0,-4-4 0,-2 3 0,-4-3 0,0 4 0,-1 0 0,1 0 0,4 0 0,7 0 0,13 0 0,6 0 0,15 0 0,1 0 0,16 0 0,20 0 0,-6 0 0,-1 0 0,2 0 0,-19 0 0,15 0 0,-12 0 0,-15 0 0,-8 0 0,-9 0 0,-11 0 0,-7 0 0,-7 0 0,-4 0 0,0 0 0,-4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11T08:06:36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6C08D-527D-4B46-BF89-2DE77783E363}" type="datetimeFigureOut">
              <a:rPr lang="en-US" smtClean="0"/>
              <a:pPr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ED108-18F9-4E4B-B712-167868F55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3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27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3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7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ED108-18F9-4E4B-B712-167868F55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FF4EEB3-13D1-486C-B85B-06BB41F4FD2A}" type="datetime1">
              <a:rPr lang="en-US" smtClean="0"/>
              <a:t>5/13/19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2734-8DAE-413D-9C1E-E6E5DC6027B7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E46F-53C4-4B65-A27C-16261DB1C051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F37E-9093-49B8-B0CE-BA1301DF1D8E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B5B223C-2915-47F1-AF39-A4A14A62F60E}" type="datetime1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5D4A-1744-4C1A-B1EC-2B61DDFF7A06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3BF-E40C-4152-8E42-D21F4CEC7848}" type="datetime1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CE14-7CCF-47F8-BE39-A901DD7B6F64}" type="datetime1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C6FF-D329-4A90-AB8E-055093E6F8DB}" type="datetime1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2E1D-D360-408E-BC12-12DA29418DAB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B4D0-29A7-47C5-9F4D-63863EE579B8}" type="datetime1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F7E1C7C-AA21-4927-95C0-9744D78AD61F}" type="datetime1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356350"/>
            <a:ext cx="7467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IS3106 (AY 18/19 S2) Lecture 12 – Ionic (II)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424A89-909B-4BA1-940E-23EAC9404E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android/setup#conso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customXml" Target="../ink/ink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2.xml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60.png"/><Relationship Id="rId5" Type="http://schemas.openxmlformats.org/officeDocument/2006/relationships/image" Target="../media/image30.png"/><Relationship Id="rId10" Type="http://schemas.openxmlformats.org/officeDocument/2006/relationships/customXml" Target="../ink/ink5.xml"/><Relationship Id="rId4" Type="http://schemas.openxmlformats.org/officeDocument/2006/relationships/image" Target="../media/image220.png"/><Relationship Id="rId9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68435"/>
            <a:ext cx="6858000" cy="1143000"/>
          </a:xfrm>
        </p:spPr>
        <p:txBody>
          <a:bodyPr>
            <a:normAutofit/>
          </a:bodyPr>
          <a:lstStyle/>
          <a:p>
            <a:r>
              <a:rPr lang="fr-FR" sz="2000" dirty="0"/>
              <a:t>Android </a:t>
            </a:r>
            <a:r>
              <a:rPr lang="fr-FR" sz="2000" dirty="0" err="1"/>
              <a:t>Intermediate</a:t>
            </a:r>
            <a:r>
              <a:rPr lang="fr-FR" sz="2000" dirty="0"/>
              <a:t> </a:t>
            </a:r>
            <a:r>
              <a:rPr lang="fr-FR" sz="2000" dirty="0" err="1"/>
              <a:t>Development</a:t>
            </a:r>
            <a:r>
              <a:rPr lang="fr-FR" sz="2000" dirty="0"/>
              <a:t> </a:t>
            </a:r>
            <a:br>
              <a:rPr lang="en-US" dirty="0"/>
            </a:br>
            <a:r>
              <a:rPr lang="en-US" sz="1400" dirty="0"/>
              <a:t>CP2106 – Independent Software Development Project</a:t>
            </a:r>
            <a:br>
              <a:rPr lang="en-US" sz="1400" dirty="0"/>
            </a:br>
            <a:r>
              <a:rPr lang="en-US" sz="1400" dirty="0"/>
              <a:t>Summer Break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886200" y="685800"/>
            <a:ext cx="236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Workshop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324600" y="304800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01</a:t>
            </a:r>
            <a:endParaRPr kumimoji="0" lang="en-US" sz="9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84A7843-5C8F-E745-B362-5F504FAC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047488"/>
            <a:ext cx="6858000" cy="533400"/>
          </a:xfrm>
        </p:spPr>
        <p:txBody>
          <a:bodyPr>
            <a:noAutofit/>
          </a:bodyPr>
          <a:lstStyle/>
          <a:p>
            <a:r>
              <a:rPr lang="en-US" sz="1000" b="1" dirty="0"/>
              <a:t>Tutors</a:t>
            </a:r>
            <a:r>
              <a:rPr lang="en-US" sz="1000" dirty="0"/>
              <a:t>: Ming Xuan, Qing Hong</a:t>
            </a:r>
          </a:p>
          <a:p>
            <a:r>
              <a:rPr lang="en-US" sz="1000" b="1" dirty="0"/>
              <a:t>Email</a:t>
            </a:r>
            <a:r>
              <a:rPr lang="en-US" sz="1000" dirty="0"/>
              <a:t>: e0176881@u.nus.edu</a:t>
            </a:r>
          </a:p>
          <a:p>
            <a:r>
              <a:rPr lang="en-US" sz="1000" dirty="0"/>
              <a:t>Emails are welcomed.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FBDC17F8-AF39-8B4B-90CB-F2430E04E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3" y="266700"/>
            <a:ext cx="3027997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Firebase Authentication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Service that can authenticate user securely </a:t>
            </a:r>
          </a:p>
          <a:p>
            <a:pPr lvl="1"/>
            <a:r>
              <a:rPr lang="en-SG" dirty="0"/>
              <a:t>Supports Facebook, </a:t>
            </a:r>
            <a:r>
              <a:rPr lang="en-SG" dirty="0" err="1"/>
              <a:t>Twitter,Google</a:t>
            </a:r>
            <a:r>
              <a:rPr lang="en-SG" dirty="0"/>
              <a:t> etc</a:t>
            </a:r>
          </a:p>
          <a:p>
            <a:pPr lvl="1"/>
            <a:r>
              <a:rPr lang="en-SG" dirty="0"/>
              <a:t>Supports user authentication with email and password</a:t>
            </a:r>
          </a:p>
          <a:p>
            <a:pPr lvl="1"/>
            <a:r>
              <a:rPr lang="en-SG" dirty="0">
                <a:hlinkClick r:id="rId2"/>
              </a:rPr>
              <a:t>https://firebase.google.com/docs/android/setup#console</a:t>
            </a:r>
            <a:endParaRPr lang="en-SG" dirty="0"/>
          </a:p>
          <a:p>
            <a:pPr lvl="1"/>
            <a:r>
              <a:rPr lang="en-SG" dirty="0"/>
              <a:t>Register</a:t>
            </a:r>
          </a:p>
          <a:p>
            <a:pPr lvl="2"/>
            <a:r>
              <a:rPr lang="en-SG" dirty="0" err="1"/>
              <a:t>FirebaseAuth.</a:t>
            </a:r>
            <a:r>
              <a:rPr lang="en-SG" i="1" dirty="0" err="1"/>
              <a:t>getInstance</a:t>
            </a:r>
            <a:r>
              <a:rPr lang="en-SG" dirty="0"/>
              <a:t>().</a:t>
            </a:r>
            <a:r>
              <a:rPr lang="en-SG" dirty="0" err="1"/>
              <a:t>createUserWithEmailAndPassword</a:t>
            </a:r>
            <a:r>
              <a:rPr lang="en-SG" dirty="0"/>
              <a:t>(email, password)</a:t>
            </a:r>
          </a:p>
          <a:p>
            <a:pPr lvl="1"/>
            <a:r>
              <a:rPr lang="en-SG" dirty="0"/>
              <a:t>Login</a:t>
            </a:r>
          </a:p>
          <a:p>
            <a:pPr lvl="2"/>
            <a:r>
              <a:rPr lang="en-SG" dirty="0" err="1"/>
              <a:t>FirebaseAuth.</a:t>
            </a:r>
            <a:r>
              <a:rPr lang="en-SG" i="1" dirty="0" err="1"/>
              <a:t>getInstance</a:t>
            </a:r>
            <a:r>
              <a:rPr lang="en-SG" dirty="0"/>
              <a:t>(). </a:t>
            </a:r>
            <a:r>
              <a:rPr lang="en-SG" dirty="0" err="1"/>
              <a:t>signInWithEmailAndPassword</a:t>
            </a:r>
            <a:r>
              <a:rPr lang="en-SG" dirty="0"/>
              <a:t>(email, password)	</a:t>
            </a:r>
          </a:p>
          <a:p>
            <a:pPr lvl="1"/>
            <a:r>
              <a:rPr lang="en-SG" dirty="0"/>
              <a:t>Reset Password</a:t>
            </a:r>
          </a:p>
          <a:p>
            <a:pPr lvl="2"/>
            <a:r>
              <a:rPr lang="en-SG" dirty="0" err="1"/>
              <a:t>FirebaseAuth.</a:t>
            </a:r>
            <a:r>
              <a:rPr lang="en-SG" i="1" dirty="0" err="1"/>
              <a:t>getInstance</a:t>
            </a:r>
            <a:r>
              <a:rPr lang="en-SG" dirty="0"/>
              <a:t>(). </a:t>
            </a:r>
            <a:r>
              <a:rPr lang="en-SG" dirty="0" err="1"/>
              <a:t>sendPasswordResetEmail</a:t>
            </a:r>
            <a:r>
              <a:rPr lang="en-SG" dirty="0"/>
              <a:t>(email)	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045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Firebase Authentication (Cont.)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0C2346-76B8-7949-B7A3-2434D4CBFD7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143000"/>
            <a:ext cx="2902148" cy="5159375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E51ED-6188-4043-BB8D-09F999A72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40" y="1165227"/>
            <a:ext cx="2902148" cy="5159373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65FF44C-AB0B-554D-AD47-C028F05BF929}"/>
              </a:ext>
            </a:extLst>
          </p:cNvPr>
          <p:cNvSpPr/>
          <p:nvPr/>
        </p:nvSpPr>
        <p:spPr>
          <a:xfrm>
            <a:off x="3874294" y="3611562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4CBDE0-611D-BC45-A9C6-C9C806A09EB3}"/>
              </a:ext>
            </a:extLst>
          </p:cNvPr>
          <p:cNvSpPr/>
          <p:nvPr/>
        </p:nvSpPr>
        <p:spPr>
          <a:xfrm>
            <a:off x="-314396" y="5059362"/>
            <a:ext cx="38957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SG" sz="1400" dirty="0" err="1"/>
              <a:t>FirebaseAuth.</a:t>
            </a:r>
            <a:r>
              <a:rPr lang="en-SG" sz="1400" i="1" dirty="0" err="1"/>
              <a:t>getInstance</a:t>
            </a:r>
            <a:r>
              <a:rPr lang="en-SG" sz="1400" dirty="0"/>
              <a:t>().</a:t>
            </a:r>
            <a:r>
              <a:rPr lang="en-SG" sz="1400" dirty="0" err="1"/>
              <a:t>createUserWithEmailAndPassword</a:t>
            </a:r>
            <a:r>
              <a:rPr lang="en-SG" sz="1400" dirty="0"/>
              <a:t>(email, password)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B4FAA-718F-7046-AD3C-33D6A0550B5B}"/>
              </a:ext>
            </a:extLst>
          </p:cNvPr>
          <p:cNvSpPr/>
          <p:nvPr/>
        </p:nvSpPr>
        <p:spPr>
          <a:xfrm>
            <a:off x="4486204" y="5061450"/>
            <a:ext cx="38957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SG" sz="1400" dirty="0" err="1"/>
              <a:t>FirebaseAuth.</a:t>
            </a:r>
            <a:r>
              <a:rPr lang="en-SG" sz="1400" i="1" dirty="0" err="1"/>
              <a:t>getInstance</a:t>
            </a:r>
            <a:r>
              <a:rPr lang="en-SG" sz="1400" dirty="0"/>
              <a:t>(). </a:t>
            </a:r>
            <a:r>
              <a:rPr lang="en-SG" sz="1400" dirty="0" err="1"/>
              <a:t>signInWithEmailAndPassword</a:t>
            </a:r>
            <a:r>
              <a:rPr lang="en-SG" sz="1400" dirty="0"/>
              <a:t>(email, password	</a:t>
            </a:r>
          </a:p>
        </p:txBody>
      </p:sp>
    </p:spTree>
    <p:extLst>
      <p:ext uri="{BB962C8B-B14F-4D97-AF65-F5344CB8AC3E}">
        <p14:creationId xmlns:p14="http://schemas.microsoft.com/office/powerpoint/2010/main" val="163558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Authentication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502910"/>
          </a:xfrm>
        </p:spPr>
        <p:txBody>
          <a:bodyPr>
            <a:normAutofit/>
          </a:bodyPr>
          <a:lstStyle/>
          <a:p>
            <a:r>
              <a:rPr lang="en-US" dirty="0"/>
              <a:t>User management system </a:t>
            </a:r>
          </a:p>
          <a:p>
            <a:pPr lvl="1"/>
            <a:r>
              <a:rPr lang="en-US" dirty="0"/>
              <a:t>Credentials registered will be stored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28EEB8-3272-9849-8A27-F11BAD687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765"/>
            <a:ext cx="4508157" cy="42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2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Firebase Authentication (Exercise.) 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502910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Implement Login (</a:t>
            </a:r>
            <a:r>
              <a:rPr lang="en-US" dirty="0" err="1"/>
              <a:t>fragment_login.xml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EditText</a:t>
            </a:r>
            <a:r>
              <a:rPr lang="en-US" dirty="0"/>
              <a:t> for email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EditText</a:t>
            </a:r>
            <a:r>
              <a:rPr lang="en-US" dirty="0"/>
              <a:t> for password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A65CDB-EE0F-2242-8C37-C0367CE52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568575"/>
            <a:ext cx="4102100" cy="11811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5D6D3C-303A-0C48-B7FD-37651BFE6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137025"/>
            <a:ext cx="39243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4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Firebase Authentication (Exercise.) 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5029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Login Button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Intermediate/</a:t>
            </a:r>
            <a:r>
              <a:rPr lang="en-US" dirty="0" err="1"/>
              <a:t>auth</a:t>
            </a:r>
            <a:r>
              <a:rPr lang="en-US" dirty="0"/>
              <a:t>/</a:t>
            </a:r>
            <a:r>
              <a:rPr lang="en-US" dirty="0" err="1"/>
              <a:t>LoginFragment</a:t>
            </a:r>
            <a:endParaRPr lang="en-US" dirty="0"/>
          </a:p>
          <a:p>
            <a:pPr lvl="2"/>
            <a:r>
              <a:rPr lang="en-US" dirty="0"/>
              <a:t>Look for instantiate components here</a:t>
            </a:r>
          </a:p>
          <a:p>
            <a:pPr lvl="3"/>
            <a:r>
              <a:rPr lang="en-US" dirty="0"/>
              <a:t>Remove /* */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2F63AB-DD6D-DC44-9AAE-A8699711A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96444"/>
            <a:ext cx="4648200" cy="11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5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Firebase Authentication (Exercise.) 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50291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err="1"/>
              <a:t>loginBtn.setOnClickListener</a:t>
            </a:r>
            <a:endParaRPr lang="en-US" dirty="0"/>
          </a:p>
          <a:p>
            <a:pPr lvl="2"/>
            <a:r>
              <a:rPr lang="en-US" dirty="0" err="1"/>
              <a:t>LoginUserAccount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//Look for your </a:t>
            </a:r>
            <a:r>
              <a:rPr lang="en-US" dirty="0" err="1"/>
              <a:t>logincode</a:t>
            </a:r>
            <a:r>
              <a:rPr lang="en-US" dirty="0"/>
              <a:t> here</a:t>
            </a:r>
          </a:p>
          <a:p>
            <a:pPr lvl="2"/>
            <a:r>
              <a:rPr lang="en-SG" dirty="0" err="1"/>
              <a:t>mAuth.signInWithEmailAndPassword</a:t>
            </a:r>
            <a:r>
              <a:rPr lang="en-SG" dirty="0"/>
              <a:t>(email, password)</a:t>
            </a:r>
            <a:br>
              <a:rPr lang="en-SG" dirty="0"/>
            </a:br>
            <a:r>
              <a:rPr lang="en-SG" dirty="0"/>
              <a:t>        .</a:t>
            </a:r>
            <a:r>
              <a:rPr lang="en-SG" dirty="0" err="1"/>
              <a:t>addOnCompleteListener</a:t>
            </a:r>
            <a:r>
              <a:rPr lang="en-SG" dirty="0"/>
              <a:t>(new </a:t>
            </a:r>
            <a:r>
              <a:rPr lang="en-SG" dirty="0" err="1"/>
              <a:t>OnCompleteListener</a:t>
            </a:r>
            <a:r>
              <a:rPr lang="en-SG" dirty="0"/>
              <a:t>&lt;</a:t>
            </a:r>
            <a:r>
              <a:rPr lang="en-SG" dirty="0" err="1"/>
              <a:t>AuthResult</a:t>
            </a:r>
            <a:r>
              <a:rPr lang="en-SG" dirty="0"/>
              <a:t>&gt;() {</a:t>
            </a:r>
            <a:br>
              <a:rPr lang="en-SG" dirty="0"/>
            </a:br>
            <a:r>
              <a:rPr lang="en-SG" dirty="0"/>
              <a:t>            @Override</a:t>
            </a:r>
            <a:br>
              <a:rPr lang="en-SG" dirty="0"/>
            </a:br>
            <a:r>
              <a:rPr lang="en-SG" dirty="0"/>
              <a:t>            public void </a:t>
            </a:r>
            <a:r>
              <a:rPr lang="en-SG" dirty="0" err="1"/>
              <a:t>onComplete</a:t>
            </a:r>
            <a:r>
              <a:rPr lang="en-SG" dirty="0"/>
              <a:t>(@</a:t>
            </a:r>
            <a:r>
              <a:rPr lang="en-SG" dirty="0" err="1"/>
              <a:t>NonNull</a:t>
            </a:r>
            <a:r>
              <a:rPr lang="en-SG" dirty="0"/>
              <a:t> Task&lt;</a:t>
            </a:r>
            <a:r>
              <a:rPr lang="en-SG" dirty="0" err="1"/>
              <a:t>AuthResult</a:t>
            </a:r>
            <a:r>
              <a:rPr lang="en-SG" dirty="0"/>
              <a:t>&gt; task) {</a:t>
            </a:r>
            <a:br>
              <a:rPr lang="en-SG" dirty="0"/>
            </a:br>
            <a:r>
              <a:rPr lang="en-SG" dirty="0"/>
              <a:t>                if (</a:t>
            </a:r>
            <a:r>
              <a:rPr lang="en-SG" dirty="0" err="1"/>
              <a:t>task.isSuccessful</a:t>
            </a:r>
            <a:r>
              <a:rPr lang="en-SG" dirty="0"/>
              <a:t>()) {</a:t>
            </a:r>
            <a:br>
              <a:rPr lang="en-SG" dirty="0"/>
            </a:br>
            <a:r>
              <a:rPr lang="en-SG" dirty="0"/>
              <a:t>                    </a:t>
            </a:r>
            <a:r>
              <a:rPr lang="en-SG" dirty="0" err="1"/>
              <a:t>Toast.</a:t>
            </a:r>
            <a:r>
              <a:rPr lang="en-SG" i="1" dirty="0" err="1"/>
              <a:t>makeText</a:t>
            </a:r>
            <a:r>
              <a:rPr lang="en-SG" dirty="0"/>
              <a:t>(</a:t>
            </a:r>
            <a:r>
              <a:rPr lang="en-SG" dirty="0" err="1"/>
              <a:t>getActivity</a:t>
            </a:r>
            <a:r>
              <a:rPr lang="en-SG" dirty="0"/>
              <a:t>().</a:t>
            </a:r>
            <a:r>
              <a:rPr lang="en-SG" dirty="0" err="1"/>
              <a:t>getApplicationContext</a:t>
            </a:r>
            <a:r>
              <a:rPr lang="en-SG" dirty="0"/>
              <a:t>(), "Login successful!", </a:t>
            </a:r>
            <a:r>
              <a:rPr lang="en-SG" dirty="0" err="1"/>
              <a:t>Toast.</a:t>
            </a:r>
            <a:r>
              <a:rPr lang="en-SG" i="1" dirty="0" err="1"/>
              <a:t>LENGTH_LONG</a:t>
            </a:r>
            <a:r>
              <a:rPr lang="en-SG" dirty="0"/>
              <a:t>).show();</a:t>
            </a:r>
            <a:br>
              <a:rPr lang="en-SG" dirty="0"/>
            </a:br>
            <a:r>
              <a:rPr lang="en-SG" dirty="0"/>
              <a:t>                    </a:t>
            </a:r>
            <a:r>
              <a:rPr lang="en-SG" dirty="0" err="1"/>
              <a:t>progressBar.setVisibility</a:t>
            </a:r>
            <a:r>
              <a:rPr lang="en-SG" dirty="0"/>
              <a:t>(</a:t>
            </a:r>
            <a:r>
              <a:rPr lang="en-SG" dirty="0" err="1"/>
              <a:t>View.</a:t>
            </a:r>
            <a:r>
              <a:rPr lang="en-SG" i="1" dirty="0" err="1"/>
              <a:t>GONE</a:t>
            </a:r>
            <a:r>
              <a:rPr lang="en-SG" dirty="0"/>
              <a:t>);</a:t>
            </a:r>
            <a:br>
              <a:rPr lang="en-SG" dirty="0"/>
            </a:br>
            <a:br>
              <a:rPr lang="en-SG" dirty="0"/>
            </a:br>
            <a:r>
              <a:rPr lang="en-SG" dirty="0"/>
              <a:t>                    </a:t>
            </a:r>
            <a:r>
              <a:rPr lang="en-SG" dirty="0" err="1"/>
              <a:t>FragmentTransaction</a:t>
            </a:r>
            <a:r>
              <a:rPr lang="en-SG" dirty="0"/>
              <a:t> ft = </a:t>
            </a:r>
            <a:r>
              <a:rPr lang="en-SG" dirty="0" err="1"/>
              <a:t>getActivity</a:t>
            </a:r>
            <a:r>
              <a:rPr lang="en-SG" dirty="0"/>
              <a:t>().</a:t>
            </a:r>
            <a:r>
              <a:rPr lang="en-SG" dirty="0" err="1"/>
              <a:t>getSupportFragmentManager</a:t>
            </a:r>
            <a:r>
              <a:rPr lang="en-SG" dirty="0"/>
              <a:t>().</a:t>
            </a:r>
            <a:r>
              <a:rPr lang="en-SG" dirty="0" err="1"/>
              <a:t>beginTransaction</a:t>
            </a:r>
            <a:r>
              <a:rPr lang="en-SG" dirty="0"/>
              <a:t>();</a:t>
            </a:r>
            <a:br>
              <a:rPr lang="en-SG" dirty="0"/>
            </a:br>
            <a:r>
              <a:rPr lang="en-SG" dirty="0"/>
              <a:t>                    </a:t>
            </a:r>
            <a:r>
              <a:rPr lang="en-SG" dirty="0" err="1"/>
              <a:t>ft.replace</a:t>
            </a:r>
            <a:r>
              <a:rPr lang="en-SG" dirty="0"/>
              <a:t>(</a:t>
            </a:r>
            <a:r>
              <a:rPr lang="en-SG" dirty="0" err="1"/>
              <a:t>R.id.</a:t>
            </a:r>
            <a:r>
              <a:rPr lang="en-SG" i="1" dirty="0" err="1"/>
              <a:t>content_frame</a:t>
            </a:r>
            <a:r>
              <a:rPr lang="en-SG" dirty="0"/>
              <a:t>, new </a:t>
            </a:r>
            <a:r>
              <a:rPr lang="en-SG" dirty="0" err="1"/>
              <a:t>HomeFragment</a:t>
            </a:r>
            <a:r>
              <a:rPr lang="en-SG" dirty="0"/>
              <a:t>());</a:t>
            </a:r>
            <a:br>
              <a:rPr lang="en-SG" dirty="0"/>
            </a:br>
            <a:r>
              <a:rPr lang="en-SG" dirty="0"/>
              <a:t>                    </a:t>
            </a:r>
            <a:r>
              <a:rPr lang="en-SG" dirty="0" err="1"/>
              <a:t>ft.commit</a:t>
            </a:r>
            <a:r>
              <a:rPr lang="en-SG" dirty="0"/>
              <a:t>();</a:t>
            </a:r>
            <a:br>
              <a:rPr lang="en-SG" dirty="0"/>
            </a:br>
            <a:r>
              <a:rPr lang="en-SG" dirty="0"/>
              <a:t>                }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r>
              <a:rPr lang="en-SG" dirty="0"/>
              <a:t>        });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8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Firebase Authentication (Exercise.) 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5029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ResetPassword</a:t>
            </a:r>
            <a:endParaRPr lang="en-US" dirty="0"/>
          </a:p>
          <a:p>
            <a:pPr lvl="1"/>
            <a:r>
              <a:rPr lang="en-US" dirty="0"/>
              <a:t>Add a </a:t>
            </a:r>
            <a:r>
              <a:rPr lang="en-US" dirty="0" err="1"/>
              <a:t>resetPassword</a:t>
            </a:r>
            <a:r>
              <a:rPr lang="en-US" dirty="0"/>
              <a:t> </a:t>
            </a:r>
            <a:r>
              <a:rPr lang="en-US" dirty="0" err="1"/>
              <a:t>textview</a:t>
            </a:r>
            <a:r>
              <a:rPr lang="en-US" dirty="0"/>
              <a:t> to </a:t>
            </a:r>
            <a:r>
              <a:rPr lang="en-US" dirty="0" err="1"/>
              <a:t>login_fragment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848FE8-BDBF-C249-A77F-D719EE06C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0"/>
            <a:ext cx="4064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4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Firebase Authentication (Exercise.) 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502910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Implement Reset Password (</a:t>
            </a:r>
            <a:r>
              <a:rPr lang="en-US" dirty="0" err="1"/>
              <a:t>fragment_resetpassword.xml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EditText</a:t>
            </a:r>
            <a:r>
              <a:rPr lang="en-US" dirty="0"/>
              <a:t> for email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Reset Password Button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forgotPw.setOnClickListener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2927E7-5AFB-8F43-AEC2-318C2DFA4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95" y="2513013"/>
            <a:ext cx="3911600" cy="11176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6A144-C67B-5546-B454-5C49C0324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" y="4184650"/>
            <a:ext cx="4038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7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Firebase Authentication (Exercise.) 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50291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(Intermediate/</a:t>
            </a:r>
            <a:r>
              <a:rPr lang="en-US" dirty="0" err="1"/>
              <a:t>auth</a:t>
            </a:r>
            <a:r>
              <a:rPr lang="en-US" dirty="0"/>
              <a:t>/</a:t>
            </a:r>
            <a:r>
              <a:rPr lang="en-US" dirty="0" err="1"/>
              <a:t>ResetPasswordFragment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Look for instantiate components here</a:t>
            </a:r>
          </a:p>
          <a:p>
            <a:pPr lvl="3"/>
            <a:r>
              <a:rPr lang="en-US" dirty="0"/>
              <a:t>Remove /* */</a:t>
            </a:r>
          </a:p>
          <a:p>
            <a:pPr lvl="1"/>
            <a:r>
              <a:rPr lang="en-US" dirty="0" err="1"/>
              <a:t>resetBtn.setOnClickListener</a:t>
            </a:r>
            <a:endParaRPr lang="en-US" dirty="0"/>
          </a:p>
          <a:p>
            <a:pPr lvl="2"/>
            <a:r>
              <a:rPr lang="en-US" dirty="0" err="1"/>
              <a:t>resetUserAccount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//your </a:t>
            </a:r>
            <a:r>
              <a:rPr lang="en-US" dirty="0" err="1"/>
              <a:t>resetpassword</a:t>
            </a:r>
            <a:r>
              <a:rPr lang="en-US" dirty="0"/>
              <a:t> code here</a:t>
            </a:r>
          </a:p>
          <a:p>
            <a:pPr lvl="2"/>
            <a:r>
              <a:rPr lang="en-SG" dirty="0" err="1"/>
              <a:t>FirebaseAuth.</a:t>
            </a:r>
            <a:r>
              <a:rPr lang="en-SG" i="1" dirty="0" err="1"/>
              <a:t>getInstance</a:t>
            </a:r>
            <a:r>
              <a:rPr lang="en-SG" dirty="0"/>
              <a:t>(). </a:t>
            </a:r>
            <a:r>
              <a:rPr lang="en-SG" dirty="0" err="1"/>
              <a:t>sendPasswordResetEmail</a:t>
            </a:r>
            <a:r>
              <a:rPr lang="en-SG" dirty="0"/>
              <a:t>(email)</a:t>
            </a:r>
            <a:br>
              <a:rPr lang="en-SG" dirty="0"/>
            </a:br>
            <a:r>
              <a:rPr lang="en-SG" dirty="0"/>
              <a:t>        .</a:t>
            </a:r>
            <a:r>
              <a:rPr lang="en-SG" dirty="0" err="1"/>
              <a:t>addOnCompleteListener</a:t>
            </a:r>
            <a:r>
              <a:rPr lang="en-SG" dirty="0"/>
              <a:t>(new </a:t>
            </a:r>
            <a:r>
              <a:rPr lang="en-SG" dirty="0" err="1"/>
              <a:t>OnCompleteListener</a:t>
            </a:r>
            <a:r>
              <a:rPr lang="en-SG" dirty="0"/>
              <a:t>&lt;Void&gt;() {</a:t>
            </a:r>
            <a:br>
              <a:rPr lang="en-SG" dirty="0"/>
            </a:br>
            <a:r>
              <a:rPr lang="en-SG" dirty="0"/>
              <a:t>            @Override</a:t>
            </a:r>
            <a:br>
              <a:rPr lang="en-SG" dirty="0"/>
            </a:br>
            <a:r>
              <a:rPr lang="en-SG" dirty="0"/>
              <a:t>            public void </a:t>
            </a:r>
            <a:r>
              <a:rPr lang="en-SG" dirty="0" err="1"/>
              <a:t>onComplete</a:t>
            </a:r>
            <a:r>
              <a:rPr lang="en-SG" dirty="0"/>
              <a:t>(@</a:t>
            </a:r>
            <a:r>
              <a:rPr lang="en-SG" dirty="0" err="1"/>
              <a:t>NonNull</a:t>
            </a:r>
            <a:r>
              <a:rPr lang="en-SG" dirty="0"/>
              <a:t> Task&lt;Void&gt; task) {</a:t>
            </a:r>
            <a:br>
              <a:rPr lang="en-SG" dirty="0"/>
            </a:br>
            <a:r>
              <a:rPr lang="en-SG" dirty="0"/>
              <a:t>                if (</a:t>
            </a:r>
            <a:r>
              <a:rPr lang="en-SG" dirty="0" err="1"/>
              <a:t>task.isSuccessful</a:t>
            </a:r>
            <a:r>
              <a:rPr lang="en-SG" dirty="0"/>
              <a:t>()) {</a:t>
            </a:r>
            <a:br>
              <a:rPr lang="en-SG" dirty="0"/>
            </a:br>
            <a:r>
              <a:rPr lang="en-SG" dirty="0"/>
              <a:t>                    </a:t>
            </a:r>
            <a:r>
              <a:rPr lang="en-SG" dirty="0" err="1"/>
              <a:t>Toast.</a:t>
            </a:r>
            <a:r>
              <a:rPr lang="en-SG" i="1" dirty="0" err="1"/>
              <a:t>makeText</a:t>
            </a:r>
            <a:r>
              <a:rPr lang="en-SG" dirty="0"/>
              <a:t>(</a:t>
            </a:r>
            <a:r>
              <a:rPr lang="en-SG" dirty="0" err="1"/>
              <a:t>getActivity</a:t>
            </a:r>
            <a:r>
              <a:rPr lang="en-SG" dirty="0"/>
              <a:t>().</a:t>
            </a:r>
            <a:r>
              <a:rPr lang="en-SG" dirty="0" err="1"/>
              <a:t>getApplicationContext</a:t>
            </a:r>
            <a:r>
              <a:rPr lang="en-SG" dirty="0"/>
              <a:t>(), "New password sent to email!", </a:t>
            </a:r>
            <a:r>
              <a:rPr lang="en-SG" dirty="0" err="1"/>
              <a:t>Toast.</a:t>
            </a:r>
            <a:r>
              <a:rPr lang="en-SG" i="1" dirty="0" err="1"/>
              <a:t>LENGTH_LONG</a:t>
            </a:r>
            <a:r>
              <a:rPr lang="en-SG" dirty="0"/>
              <a:t>).show();</a:t>
            </a:r>
            <a:br>
              <a:rPr lang="en-SG" dirty="0"/>
            </a:br>
            <a:r>
              <a:rPr lang="en-SG" dirty="0"/>
              <a:t>                }</a:t>
            </a:r>
            <a:br>
              <a:rPr lang="en-SG" dirty="0"/>
            </a:br>
            <a:r>
              <a:rPr lang="en-SG" dirty="0"/>
              <a:t>            }</a:t>
            </a:r>
            <a:br>
              <a:rPr lang="en-SG" dirty="0"/>
            </a:br>
            <a:r>
              <a:rPr lang="en-SG" dirty="0"/>
              <a:t>        });</a:t>
            </a:r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marL="86868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Firebase – Realtime database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 service that provides a </a:t>
            </a:r>
            <a:r>
              <a:rPr lang="en-SG" dirty="0" err="1"/>
              <a:t>realtime</a:t>
            </a:r>
            <a:r>
              <a:rPr lang="en-SG" dirty="0"/>
              <a:t> database</a:t>
            </a:r>
          </a:p>
          <a:p>
            <a:r>
              <a:rPr lang="en-SG" dirty="0"/>
              <a:t>Data will be stored in the cloud, allowing data to be synchronised across multiple platforms ( web, mobile)</a:t>
            </a:r>
          </a:p>
          <a:p>
            <a:r>
              <a:rPr lang="en-SG" dirty="0"/>
              <a:t>Easily accessible using REST API </a:t>
            </a:r>
          </a:p>
          <a:p>
            <a:r>
              <a:rPr lang="en-SG" dirty="0"/>
              <a:t>JSON based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55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end of this workshop, you should understand:</a:t>
            </a:r>
          </a:p>
          <a:p>
            <a:pPr lvl="1"/>
            <a:r>
              <a:rPr lang="en-SG" dirty="0"/>
              <a:t>Android Activity </a:t>
            </a:r>
          </a:p>
          <a:p>
            <a:pPr lvl="1"/>
            <a:r>
              <a:rPr lang="en-SG" dirty="0"/>
              <a:t>Fragments</a:t>
            </a:r>
          </a:p>
          <a:p>
            <a:pPr lvl="2"/>
            <a:r>
              <a:rPr lang="en-SG" dirty="0"/>
              <a:t>Navigation Drawer</a:t>
            </a:r>
          </a:p>
          <a:p>
            <a:pPr lvl="2"/>
            <a:r>
              <a:rPr lang="en-SG" dirty="0"/>
              <a:t>Bottom Tabs</a:t>
            </a:r>
          </a:p>
          <a:p>
            <a:pPr lvl="1"/>
            <a:r>
              <a:rPr lang="en-US" dirty="0"/>
              <a:t>Basic Firebase concepts</a:t>
            </a:r>
          </a:p>
          <a:p>
            <a:pPr lvl="2"/>
            <a:r>
              <a:rPr lang="en-US" dirty="0"/>
              <a:t>Firebase Authentication</a:t>
            </a:r>
          </a:p>
          <a:p>
            <a:pPr lvl="2"/>
            <a:r>
              <a:rPr lang="en-US" dirty="0" err="1"/>
              <a:t>Firestore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38545"/>
            <a:ext cx="928255" cy="928255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456148D-9F90-DD46-B611-2D3B63ED3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34" y="3581400"/>
            <a:ext cx="4301665" cy="24250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/>
              <a:t>Firebase - </a:t>
            </a:r>
            <a:r>
              <a:rPr lang="en-SG" dirty="0" err="1"/>
              <a:t>Firestore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Successor to firebase </a:t>
            </a:r>
            <a:r>
              <a:rPr lang="en-US" dirty="0" err="1"/>
              <a:t>realtime</a:t>
            </a:r>
            <a:r>
              <a:rPr lang="en-US" dirty="0"/>
              <a:t> database</a:t>
            </a:r>
          </a:p>
          <a:p>
            <a:r>
              <a:rPr lang="en-US" dirty="0"/>
              <a:t>Uses collections and documents</a:t>
            </a:r>
          </a:p>
          <a:p>
            <a:r>
              <a:rPr lang="en-US" dirty="0"/>
              <a:t>Allows for nested document and fields </a:t>
            </a:r>
          </a:p>
          <a:p>
            <a:r>
              <a:rPr lang="en-US" dirty="0"/>
              <a:t>Able to perform more complex searches.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of </a:t>
            </a:r>
            <a:r>
              <a:rPr lang="en-US" dirty="0" err="1"/>
              <a:t>Firestore</a:t>
            </a:r>
            <a:r>
              <a:rPr lang="en-US" dirty="0"/>
              <a:t> data structure</a:t>
            </a:r>
          </a:p>
          <a:p>
            <a:pPr marL="594360" lvl="2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EB5B84-4C6E-8B4C-B9B2-507A8650C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" y="4194048"/>
            <a:ext cx="8455008" cy="21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7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CA21-58AC-1841-8EDE-CD7EBE86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Firestore</a:t>
            </a:r>
            <a:r>
              <a:rPr lang="en-US" dirty="0"/>
              <a:t> – Set up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48200-C4ED-524A-96DD-79555835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C77C-366D-D445-A8F7-604A2E5B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669788-3BBD-F44F-A97B-3E7897A4D6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Add these code under the main activity (or first activity that loads when app launch)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//</a:t>
            </a:r>
            <a:r>
              <a:rPr lang="en-SG" dirty="0" err="1"/>
              <a:t>Firestore</a:t>
            </a:r>
            <a:r>
              <a:rPr lang="en-SG" dirty="0"/>
              <a:t> Setup</a:t>
            </a:r>
            <a:br>
              <a:rPr lang="en-SG" dirty="0"/>
            </a:br>
            <a:r>
              <a:rPr lang="en-SG" dirty="0" err="1"/>
              <a:t>FirebaseFirestore</a:t>
            </a:r>
            <a:r>
              <a:rPr lang="en-SG" dirty="0"/>
              <a:t> </a:t>
            </a:r>
            <a:r>
              <a:rPr lang="en-SG" dirty="0" err="1"/>
              <a:t>firestore</a:t>
            </a:r>
            <a:r>
              <a:rPr lang="en-SG" dirty="0"/>
              <a:t> = </a:t>
            </a:r>
            <a:r>
              <a:rPr lang="en-SG" dirty="0" err="1"/>
              <a:t>FirebaseFirestore.</a:t>
            </a:r>
            <a:r>
              <a:rPr lang="en-SG" i="1" dirty="0" err="1"/>
              <a:t>getInstance</a:t>
            </a:r>
            <a:r>
              <a:rPr lang="en-SG" dirty="0"/>
              <a:t>();</a:t>
            </a:r>
            <a:br>
              <a:rPr lang="en-SG" dirty="0"/>
            </a:br>
            <a:r>
              <a:rPr lang="en-SG" dirty="0" err="1"/>
              <a:t>FirebaseFirestoreSettings</a:t>
            </a:r>
            <a:r>
              <a:rPr lang="en-SG" dirty="0"/>
              <a:t> settings = new </a:t>
            </a:r>
            <a:r>
              <a:rPr lang="en-SG" dirty="0" err="1"/>
              <a:t>FirebaseFirestoreSettings.Builder</a:t>
            </a:r>
            <a:r>
              <a:rPr lang="en-SG" dirty="0"/>
              <a:t>()</a:t>
            </a:r>
            <a:br>
              <a:rPr lang="en-SG" dirty="0"/>
            </a:br>
            <a:r>
              <a:rPr lang="en-SG" dirty="0"/>
              <a:t>        .</a:t>
            </a:r>
            <a:r>
              <a:rPr lang="en-SG" dirty="0" err="1"/>
              <a:t>setTimestampsInSnapshotsEnabled</a:t>
            </a:r>
            <a:r>
              <a:rPr lang="en-SG" dirty="0"/>
              <a:t>(true)</a:t>
            </a:r>
            <a:br>
              <a:rPr lang="en-SG" dirty="0"/>
            </a:br>
            <a:r>
              <a:rPr lang="en-SG" dirty="0"/>
              <a:t>        .build();</a:t>
            </a:r>
            <a:br>
              <a:rPr lang="en-SG" dirty="0"/>
            </a:br>
            <a:r>
              <a:rPr lang="en-SG" dirty="0" err="1"/>
              <a:t>firestore.setFirestoreSettings</a:t>
            </a:r>
            <a:r>
              <a:rPr lang="en-SG" dirty="0"/>
              <a:t>(settings);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0629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CA21-58AC-1841-8EDE-CD7EBE86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Firestore</a:t>
            </a:r>
            <a:r>
              <a:rPr lang="en-US" dirty="0"/>
              <a:t> – Creating the 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48200-C4ED-524A-96DD-79555835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C77C-366D-D445-A8F7-604A2E5B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669788-3BBD-F44F-A97B-3E7897A4D6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/>
              <a:t>Creating User Information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r>
              <a:rPr lang="en-SG" dirty="0"/>
              <a:t>What are the keys for?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EE659-B35B-0943-B589-7503FCEFF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36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0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CA21-58AC-1841-8EDE-CD7EBE86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Firestore</a:t>
            </a:r>
            <a:r>
              <a:rPr lang="en-US" dirty="0"/>
              <a:t> – Add to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48200-C4ED-524A-96DD-79555835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C77C-366D-D445-A8F7-604A2E5B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669788-3BBD-F44F-A97B-3E7897A4D6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/>
              <a:t>Create entry in database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E9C80-0730-7A43-8ED8-729F7DEF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905000"/>
            <a:ext cx="782219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1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CA21-58AC-1841-8EDE-CD7EBE86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Firestore</a:t>
            </a:r>
            <a:r>
              <a:rPr lang="en-US" dirty="0"/>
              <a:t> – Edit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48200-C4ED-524A-96DD-79555835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C77C-366D-D445-A8F7-604A2E5B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669788-3BBD-F44F-A97B-3E7897A4D6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/>
              <a:t>Edit entry in database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  <a:p>
            <a:pPr lvl="1"/>
            <a:r>
              <a:rPr lang="en-SG" dirty="0"/>
              <a:t>Only affects the keys in data.  Anything else remains unchanged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59055-77E7-614F-B7E6-157C4944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266950"/>
            <a:ext cx="7874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94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CA21-58AC-1841-8EDE-CD7EBE86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Firestore</a:t>
            </a:r>
            <a:r>
              <a:rPr lang="en-US" dirty="0"/>
              <a:t> – Delete entry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48200-C4ED-524A-96DD-79555835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C77C-366D-D445-A8F7-604A2E5B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669788-3BBD-F44F-A97B-3E7897A4D6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/>
              <a:t>Delete entry in database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B38A7-EF9D-E845-9D8D-AB8726FF3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133600"/>
            <a:ext cx="7378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3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500-6E18-9C4F-AB14-D8D47C7A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Firestore</a:t>
            </a:r>
            <a:r>
              <a:rPr lang="en-US" dirty="0"/>
              <a:t> – </a:t>
            </a:r>
            <a:r>
              <a:rPr lang="en-SG" dirty="0"/>
              <a:t>Displaying User Details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39EE9-8548-0542-9AA5-E90E72D4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84B2-ADCC-A641-A632-B41AEF22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EC8FCA-1927-6748-A7EA-5DBFE796F8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67200" cy="4937760"/>
          </a:xfrm>
        </p:spPr>
        <p:txBody>
          <a:bodyPr/>
          <a:lstStyle/>
          <a:p>
            <a:pPr lvl="1"/>
            <a:r>
              <a:rPr lang="en-SG" dirty="0" err="1"/>
              <a:t>Listview</a:t>
            </a:r>
            <a:r>
              <a:rPr lang="en-SG" dirty="0"/>
              <a:t> with adapter</a:t>
            </a:r>
          </a:p>
          <a:p>
            <a:pPr lvl="2"/>
            <a:r>
              <a:rPr lang="en-SG" dirty="0"/>
              <a:t>List view into XML File</a:t>
            </a:r>
          </a:p>
          <a:p>
            <a:pPr lvl="2"/>
            <a:r>
              <a:rPr lang="en-SG" dirty="0"/>
              <a:t>Detail Row xml file.</a:t>
            </a:r>
          </a:p>
          <a:p>
            <a:pPr lvl="3"/>
            <a:r>
              <a:rPr lang="en-SG" dirty="0"/>
              <a:t>Show how to content will be displayed</a:t>
            </a:r>
          </a:p>
          <a:p>
            <a:pPr lvl="2"/>
            <a:endParaRPr lang="en-SG" dirty="0"/>
          </a:p>
          <a:p>
            <a:pPr lvl="2"/>
            <a:r>
              <a:rPr lang="en-SG" dirty="0"/>
              <a:t>The 2 files will be linked with an adapter class (next page)</a:t>
            </a:r>
          </a:p>
          <a:p>
            <a:pPr lvl="2"/>
            <a:endParaRPr lang="en-S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B24E8D-4F8D-1B49-A70D-3EB933D74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07006"/>
            <a:ext cx="3582494" cy="414934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A11F52-6D29-2D48-9EE7-74219B04A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2248"/>
            <a:ext cx="24892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3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500-6E18-9C4F-AB14-D8D47C7A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Firestore</a:t>
            </a:r>
            <a:r>
              <a:rPr lang="en-US" dirty="0"/>
              <a:t> – </a:t>
            </a:r>
            <a:r>
              <a:rPr lang="en-SG" dirty="0"/>
              <a:t>Displaying User details</a:t>
            </a:r>
            <a:br>
              <a:rPr lang="en-SG" dirty="0"/>
            </a:br>
            <a:r>
              <a:rPr lang="en-SG" dirty="0" err="1"/>
              <a:t>cont</a:t>
            </a:r>
            <a:r>
              <a:rPr lang="en-SG" dirty="0"/>
              <a:t> 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39EE9-8548-0542-9AA5-E90E72D4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84B2-ADCC-A641-A632-B41AEF22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052C69-9D17-B34E-A52C-F6E1CAAC405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4724810"/>
          </a:xfrm>
        </p:spPr>
      </p:pic>
    </p:spTree>
    <p:extLst>
      <p:ext uri="{BB962C8B-B14F-4D97-AF65-F5344CB8AC3E}">
        <p14:creationId xmlns:p14="http://schemas.microsoft.com/office/powerpoint/2010/main" val="1804542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500-6E18-9C4F-AB14-D8D47C7A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Firestore</a:t>
            </a:r>
            <a:r>
              <a:rPr lang="en-US" dirty="0"/>
              <a:t> – </a:t>
            </a:r>
            <a:r>
              <a:rPr lang="en-SG" dirty="0"/>
              <a:t>Displaying User details</a:t>
            </a:r>
            <a:br>
              <a:rPr lang="en-SG" dirty="0"/>
            </a:br>
            <a:r>
              <a:rPr lang="en-SG" dirty="0" err="1"/>
              <a:t>cont</a:t>
            </a:r>
            <a:r>
              <a:rPr lang="en-SG" dirty="0"/>
              <a:t> 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39EE9-8548-0542-9AA5-E90E72D4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84B2-ADCC-A641-A632-B41AEF22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3B0E2-2011-1747-BE44-758EBBD75D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bring the </a:t>
            </a:r>
            <a:r>
              <a:rPr lang="en-US" dirty="0" err="1"/>
              <a:t>listview</a:t>
            </a:r>
            <a:r>
              <a:rPr lang="en-US" dirty="0"/>
              <a:t> and the adapter together?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8B62A-DC6C-254D-A0FF-68822280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822450"/>
            <a:ext cx="8636000" cy="453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833A21-AB13-E44B-A802-BB0993CEAC5E}"/>
                  </a:ext>
                </a:extLst>
              </p14:cNvPr>
              <p14:cNvContentPartPr/>
              <p14:nvPr/>
            </p14:nvContentPartPr>
            <p14:xfrm>
              <a:off x="553824" y="4853952"/>
              <a:ext cx="7324920" cy="1597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833A21-AB13-E44B-A802-BB0993CEAC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824" y="4844952"/>
                <a:ext cx="7342560" cy="16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688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500-6E18-9C4F-AB14-D8D47C7A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Firestore</a:t>
            </a:r>
            <a:r>
              <a:rPr lang="en-US" dirty="0"/>
              <a:t> – </a:t>
            </a:r>
            <a:r>
              <a:rPr lang="en-SG" dirty="0"/>
              <a:t>Retrieving User data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39EE9-8548-0542-9AA5-E90E72D4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84B2-ADCC-A641-A632-B41AEF22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3B0E2-2011-1747-BE44-758EBBD75D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retrieve the user data from </a:t>
            </a:r>
            <a:r>
              <a:rPr lang="en-US" dirty="0" err="1"/>
              <a:t>firestore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5BEF31-5B14-454D-8CAA-023CAAA0B702}"/>
                  </a:ext>
                </a:extLst>
              </p14:cNvPr>
              <p14:cNvContentPartPr/>
              <p14:nvPr/>
            </p14:nvContentPartPr>
            <p14:xfrm>
              <a:off x="-199656" y="172483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5BEF31-5B14-454D-8CAA-023CAAA0B7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8296" y="17161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D1384CE-31CC-4448-9670-17C0F9A89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3531"/>
            <a:ext cx="9144000" cy="45628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7F628C-4044-C045-B060-5A8A37696971}"/>
                  </a:ext>
                </a:extLst>
              </p14:cNvPr>
              <p14:cNvContentPartPr/>
              <p14:nvPr/>
            </p14:nvContentPartPr>
            <p14:xfrm>
              <a:off x="5349384" y="2887632"/>
              <a:ext cx="2985480" cy="5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7F628C-4044-C045-B060-5A8A376969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40384" y="2878992"/>
                <a:ext cx="30031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84A0FC-3AAE-AC45-B2CB-D2709C97404B}"/>
                  </a:ext>
                </a:extLst>
              </p14:cNvPr>
              <p14:cNvContentPartPr/>
              <p14:nvPr/>
            </p14:nvContentPartPr>
            <p14:xfrm>
              <a:off x="1310904" y="3203352"/>
              <a:ext cx="3983040" cy="117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84A0FC-3AAE-AC45-B2CB-D2709C9740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1904" y="3194352"/>
                <a:ext cx="4000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53EB0A-2782-9E4D-A093-319A6EB5B89C}"/>
                  </a:ext>
                </a:extLst>
              </p14:cNvPr>
              <p14:cNvContentPartPr/>
              <p14:nvPr/>
            </p14:nvContentPartPr>
            <p14:xfrm>
              <a:off x="914544" y="5747832"/>
              <a:ext cx="2587320" cy="31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53EB0A-2782-9E4D-A093-319A6EB5B8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5904" y="5738832"/>
                <a:ext cx="260496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Android Activity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/>
              <a:t>Activity:</a:t>
            </a:r>
          </a:p>
          <a:p>
            <a:pPr lvl="1"/>
            <a:r>
              <a:rPr lang="en-SG" dirty="0"/>
              <a:t>Presentation layer of an android application</a:t>
            </a:r>
          </a:p>
          <a:p>
            <a:pPr lvl="1"/>
            <a:r>
              <a:rPr lang="en-SG" dirty="0"/>
              <a:t>In charge of rendering the layout the user sees</a:t>
            </a:r>
          </a:p>
          <a:p>
            <a:pPr lvl="1"/>
            <a:r>
              <a:rPr lang="en-SG" dirty="0"/>
              <a:t>Need to define in </a:t>
            </a:r>
            <a:r>
              <a:rPr lang="en-SG" dirty="0" err="1"/>
              <a:t>AndroidManifest.xml</a:t>
            </a:r>
            <a:endParaRPr lang="en-SG" dirty="0"/>
          </a:p>
          <a:p>
            <a:pPr lvl="1"/>
            <a:r>
              <a:rPr lang="en-SG" dirty="0" err="1"/>
              <a:t>onCreate</a:t>
            </a: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39670-3D67-D44D-A953-060431EC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54483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2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500-6E18-9C4F-AB14-D8D47C7A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Firestore</a:t>
            </a:r>
            <a:r>
              <a:rPr lang="en-US" dirty="0"/>
              <a:t> – </a:t>
            </a:r>
            <a:r>
              <a:rPr lang="en-SG" dirty="0"/>
              <a:t>Query for selected User data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39EE9-8548-0542-9AA5-E90E72D4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IS3106 (AY 18/19 S2) Lecture 12 – Ionic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84B2-ADCC-A641-A632-B41AEF22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3B0E2-2011-1747-BE44-758EBBD75D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retrieve the user data from </a:t>
            </a:r>
            <a:r>
              <a:rPr lang="en-US" dirty="0" err="1"/>
              <a:t>firestore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5BEF31-5B14-454D-8CAA-023CAAA0B702}"/>
                  </a:ext>
                </a:extLst>
              </p14:cNvPr>
              <p14:cNvContentPartPr/>
              <p14:nvPr/>
            </p14:nvContentPartPr>
            <p14:xfrm>
              <a:off x="-199656" y="172483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5BEF31-5B14-454D-8CAA-023CAAA0B7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8296" y="17161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98F5E35-B916-924E-AA15-8B8594D67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480" y="2133600"/>
            <a:ext cx="9144000" cy="6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90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– </a:t>
            </a:r>
            <a:r>
              <a:rPr lang="en-US" dirty="0" err="1"/>
              <a:t>firestore</a:t>
            </a:r>
            <a:r>
              <a:rPr lang="en-US" dirty="0"/>
              <a:t> (Cont.)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SG" dirty="0"/>
              <a:t>Update / Delete User Information</a:t>
            </a:r>
          </a:p>
          <a:p>
            <a:pPr lvl="1"/>
            <a:r>
              <a:rPr lang="en-SG" dirty="0"/>
              <a:t>Serializable Intent</a:t>
            </a:r>
          </a:p>
          <a:p>
            <a:pPr lvl="1"/>
            <a:r>
              <a:rPr lang="en-SG" dirty="0"/>
              <a:t>Layout</a:t>
            </a:r>
          </a:p>
          <a:p>
            <a:pPr lvl="2"/>
            <a:r>
              <a:rPr lang="en-SG" dirty="0" err="1"/>
              <a:t>Textview</a:t>
            </a:r>
            <a:r>
              <a:rPr lang="en-SG" dirty="0"/>
              <a:t> and </a:t>
            </a:r>
            <a:r>
              <a:rPr lang="en-SG" dirty="0" err="1"/>
              <a:t>Editview</a:t>
            </a:r>
            <a:endParaRPr lang="en-SG" dirty="0"/>
          </a:p>
          <a:p>
            <a:r>
              <a:rPr lang="en-SG" dirty="0"/>
              <a:t>Reset Password</a:t>
            </a:r>
          </a:p>
          <a:p>
            <a:pPr lvl="1"/>
            <a:r>
              <a:rPr lang="en-SG" dirty="0" err="1"/>
              <a:t>FirebaseAuth.</a:t>
            </a:r>
            <a:r>
              <a:rPr lang="en-SG" i="1" dirty="0" err="1"/>
              <a:t>getInstance</a:t>
            </a:r>
            <a:r>
              <a:rPr lang="en-SG" dirty="0"/>
              <a:t>().</a:t>
            </a:r>
            <a:r>
              <a:rPr lang="en-SG" dirty="0" err="1"/>
              <a:t>sendPasswordResetEmail</a:t>
            </a:r>
            <a:r>
              <a:rPr lang="en-SG" dirty="0"/>
              <a:t>(email)</a:t>
            </a:r>
          </a:p>
          <a:p>
            <a:pPr marL="27432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246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21" y="1874043"/>
            <a:ext cx="5441157" cy="3627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Android Fragments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Fragments:</a:t>
            </a:r>
            <a:endParaRPr lang="en-US" dirty="0"/>
          </a:p>
          <a:p>
            <a:pPr lvl="1"/>
            <a:r>
              <a:rPr lang="en-US" dirty="0"/>
              <a:t>A child of an Activity</a:t>
            </a:r>
          </a:p>
          <a:p>
            <a:pPr lvl="1"/>
            <a:r>
              <a:rPr lang="en-US" dirty="0"/>
              <a:t>Container( fragment are child view that you swap within container)  </a:t>
            </a:r>
          </a:p>
          <a:p>
            <a:pPr lvl="1"/>
            <a:r>
              <a:rPr lang="en-US" dirty="0" err="1"/>
              <a:t>onCreateView</a:t>
            </a:r>
            <a:endParaRPr lang="en-SG" dirty="0"/>
          </a:p>
          <a:p>
            <a:pPr lvl="1"/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lvl="1"/>
            <a:r>
              <a:rPr lang="en-US" dirty="0"/>
              <a:t>Not needed to be defined in Android Manifest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Android Navigation Drawer,  Bottom Tabs Activity</a:t>
            </a:r>
          </a:p>
          <a:p>
            <a:pPr lvl="1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CB207-60B1-494D-940F-649DBA5C4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0"/>
            <a:ext cx="7315200" cy="12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7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Android Navigation Drawer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/>
              <a:t>Navigation Drawer:</a:t>
            </a:r>
          </a:p>
          <a:p>
            <a:pPr lvl="1"/>
            <a:r>
              <a:rPr lang="en-US" dirty="0"/>
              <a:t>Commonly used </a:t>
            </a:r>
            <a:r>
              <a:rPr lang="en-US" dirty="0" err="1"/>
              <a:t>ui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Activity that uses fragment to switch views</a:t>
            </a:r>
          </a:p>
          <a:p>
            <a:pPr lvl="2"/>
            <a:r>
              <a:rPr lang="en-US" dirty="0"/>
              <a:t>Replacing a part of a layout to a desired fragments</a:t>
            </a:r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S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63652F-A345-644A-B4AB-4795756E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12" y="2648373"/>
            <a:ext cx="2033588" cy="361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0F9A4-A4F1-AA44-8520-968FE0BCD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33800"/>
            <a:ext cx="5891212" cy="1193800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C3D325BB-64C3-CF49-8EE0-0FC07655A235}"/>
              </a:ext>
            </a:extLst>
          </p:cNvPr>
          <p:cNvSpPr/>
          <p:nvPr/>
        </p:nvSpPr>
        <p:spPr>
          <a:xfrm>
            <a:off x="2601869" y="4572000"/>
            <a:ext cx="381000" cy="462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3A2A5-D608-404C-9AE2-B8104926AE8B}"/>
              </a:ext>
            </a:extLst>
          </p:cNvPr>
          <p:cNvSpPr txBox="1"/>
          <p:nvPr/>
        </p:nvSpPr>
        <p:spPr>
          <a:xfrm>
            <a:off x="1752600" y="51054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Layout/</a:t>
            </a:r>
            <a:r>
              <a:rPr lang="en-US" dirty="0" err="1"/>
              <a:t>content_main.xml</a:t>
            </a:r>
            <a:endParaRPr lang="en-US" dirty="0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95B76891-F374-9D44-8C4F-5FE48E4B5E9F}"/>
              </a:ext>
            </a:extLst>
          </p:cNvPr>
          <p:cNvSpPr/>
          <p:nvPr/>
        </p:nvSpPr>
        <p:spPr>
          <a:xfrm>
            <a:off x="1524000" y="3124200"/>
            <a:ext cx="5334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F11E-AB85-2445-AFDF-ACB7D88C7324}"/>
              </a:ext>
            </a:extLst>
          </p:cNvPr>
          <p:cNvSpPr txBox="1"/>
          <p:nvPr/>
        </p:nvSpPr>
        <p:spPr>
          <a:xfrm>
            <a:off x="2286000" y="3048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found in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dirty="0" err="1"/>
              <a:t>displaySelectedScreen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404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Android Navigation Drawer (Exercise)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/>
              <a:t>Navigation Drawer:</a:t>
            </a:r>
          </a:p>
          <a:p>
            <a:pPr lvl="1"/>
            <a:r>
              <a:rPr lang="en-SG" dirty="0"/>
              <a:t>Change the default screen to login screen (</a:t>
            </a:r>
            <a:r>
              <a:rPr lang="en-SG" dirty="0" err="1"/>
              <a:t>nav_login</a:t>
            </a:r>
            <a:r>
              <a:rPr lang="en-SG" dirty="0"/>
              <a:t>)</a:t>
            </a:r>
          </a:p>
          <a:p>
            <a:pPr lvl="1"/>
            <a:r>
              <a:rPr lang="en-SG" dirty="0" err="1"/>
              <a:t>displaySelectedScreen</a:t>
            </a:r>
            <a:r>
              <a:rPr lang="en-SG" dirty="0"/>
              <a:t>()</a:t>
            </a:r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S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63652F-A345-644A-B4AB-4795756E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509609"/>
            <a:ext cx="2033588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9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Bottom Navigation Tabs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/>
              <a:t>Navigation Drawer:</a:t>
            </a:r>
          </a:p>
          <a:p>
            <a:pPr lvl="1"/>
            <a:r>
              <a:rPr lang="en-US" dirty="0"/>
              <a:t>Another popular used </a:t>
            </a:r>
            <a:r>
              <a:rPr lang="en-US" dirty="0" err="1"/>
              <a:t>ui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Activity that uses fragment to switch views</a:t>
            </a:r>
          </a:p>
          <a:p>
            <a:pPr lvl="2"/>
            <a:r>
              <a:rPr lang="en-US" dirty="0"/>
              <a:t>Replacing a part of a layout to a desired fragments</a:t>
            </a:r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SG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C3D325BB-64C3-CF49-8EE0-0FC07655A235}"/>
              </a:ext>
            </a:extLst>
          </p:cNvPr>
          <p:cNvSpPr/>
          <p:nvPr/>
        </p:nvSpPr>
        <p:spPr>
          <a:xfrm>
            <a:off x="2991602" y="4871720"/>
            <a:ext cx="381000" cy="462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3A2A5-D608-404C-9AE2-B8104926AE8B}"/>
              </a:ext>
            </a:extLst>
          </p:cNvPr>
          <p:cNvSpPr txBox="1"/>
          <p:nvPr/>
        </p:nvSpPr>
        <p:spPr>
          <a:xfrm>
            <a:off x="1788694" y="5421868"/>
            <a:ext cx="32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Layout/</a:t>
            </a:r>
            <a:r>
              <a:rPr lang="en-US" dirty="0" err="1"/>
              <a:t>fragment_container.xml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8A0D6B-F884-5D4E-B2A5-0EB372430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" y="3923142"/>
            <a:ext cx="6308809" cy="9536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A5E575-6E7F-824C-A752-BC24D0DA1C32}"/>
              </a:ext>
            </a:extLst>
          </p:cNvPr>
          <p:cNvSpPr txBox="1"/>
          <p:nvPr/>
        </p:nvSpPr>
        <p:spPr>
          <a:xfrm>
            <a:off x="2286000" y="3048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found in tabs/</a:t>
            </a:r>
            <a:r>
              <a:rPr lang="en-US" dirty="0" err="1"/>
              <a:t>TabsActivity</a:t>
            </a:r>
            <a:r>
              <a:rPr lang="en-US" dirty="0"/>
              <a:t> </a:t>
            </a:r>
            <a:r>
              <a:rPr lang="en-US" dirty="0" err="1"/>
              <a:t>displaySelectedScreen</a:t>
            </a:r>
            <a:r>
              <a:rPr lang="en-US" dirty="0"/>
              <a:t>()</a:t>
            </a: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AC337E44-B6BA-BC40-ACFC-A90D9982C2EB}"/>
              </a:ext>
            </a:extLst>
          </p:cNvPr>
          <p:cNvSpPr/>
          <p:nvPr/>
        </p:nvSpPr>
        <p:spPr>
          <a:xfrm>
            <a:off x="1676400" y="3200400"/>
            <a:ext cx="5334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075E3-1B79-0E4B-884D-D2C38D021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84" y="1827530"/>
            <a:ext cx="2435304" cy="43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2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Bottom Navigation Tabs (Exercise)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Bottom Navigation Tabs:</a:t>
            </a:r>
          </a:p>
          <a:p>
            <a:pPr lvl="1"/>
            <a:r>
              <a:rPr lang="en-SG" dirty="0"/>
              <a:t>Create a 3</a:t>
            </a:r>
            <a:r>
              <a:rPr lang="en-SG" baseline="30000" dirty="0"/>
              <a:t>rd</a:t>
            </a:r>
            <a:r>
              <a:rPr lang="en-SG" dirty="0"/>
              <a:t> tab - Tab3</a:t>
            </a:r>
          </a:p>
          <a:p>
            <a:pPr lvl="1"/>
            <a:r>
              <a:rPr lang="en-SG" dirty="0"/>
              <a:t>res/menu/</a:t>
            </a:r>
            <a:r>
              <a:rPr lang="en-SG" dirty="0" err="1"/>
              <a:t>navigation.xml</a:t>
            </a:r>
            <a:endParaRPr lang="en-SG" dirty="0"/>
          </a:p>
          <a:p>
            <a:pPr lvl="1"/>
            <a:r>
              <a:rPr lang="en-SG" dirty="0"/>
              <a:t>Add a new item </a:t>
            </a:r>
          </a:p>
          <a:p>
            <a:pPr lvl="2"/>
            <a:r>
              <a:rPr lang="en-SG" sz="1600" dirty="0"/>
              <a:t>&lt;</a:t>
            </a:r>
            <a:r>
              <a:rPr lang="en-SG" sz="1600" b="1" dirty="0"/>
              <a:t>item</a:t>
            </a:r>
            <a:br>
              <a:rPr lang="en-SG" sz="1600" b="1" dirty="0"/>
            </a:br>
            <a:r>
              <a:rPr lang="en-SG" sz="1600" b="1" dirty="0"/>
              <a:t>    </a:t>
            </a:r>
            <a:r>
              <a:rPr lang="en-SG" sz="1600" b="1" dirty="0" err="1"/>
              <a:t>android:id</a:t>
            </a:r>
            <a:r>
              <a:rPr lang="en-SG" sz="1600" b="1" dirty="0"/>
              <a:t>="@+id/tab3"</a:t>
            </a:r>
            <a:br>
              <a:rPr lang="en-SG" sz="1600" b="1" dirty="0"/>
            </a:br>
            <a:r>
              <a:rPr lang="en-SG" sz="1600" b="1" dirty="0"/>
              <a:t>    </a:t>
            </a:r>
            <a:r>
              <a:rPr lang="en-SG" sz="1600" b="1" dirty="0" err="1"/>
              <a:t>android:enabled</a:t>
            </a:r>
            <a:r>
              <a:rPr lang="en-SG" sz="1600" b="1" dirty="0"/>
              <a:t>="true"</a:t>
            </a:r>
            <a:br>
              <a:rPr lang="en-SG" sz="1600" b="1" dirty="0"/>
            </a:br>
            <a:r>
              <a:rPr lang="en-SG" sz="1600" b="1" dirty="0"/>
              <a:t>    </a:t>
            </a:r>
            <a:r>
              <a:rPr lang="en-SG" sz="1600" b="1" dirty="0" err="1"/>
              <a:t>android:icon</a:t>
            </a:r>
            <a:r>
              <a:rPr lang="en-SG" sz="1600" b="1" dirty="0"/>
              <a:t>="@drawable/</a:t>
            </a:r>
            <a:r>
              <a:rPr lang="en-SG" sz="1600" b="1" dirty="0" err="1"/>
              <a:t>ic_menu_camera</a:t>
            </a:r>
            <a:r>
              <a:rPr lang="en-SG" sz="1600" b="1" dirty="0"/>
              <a:t>"</a:t>
            </a:r>
            <a:br>
              <a:rPr lang="en-SG" sz="1600" b="1" dirty="0"/>
            </a:br>
            <a:r>
              <a:rPr lang="en-SG" sz="1600" b="1" dirty="0"/>
              <a:t>    </a:t>
            </a:r>
            <a:r>
              <a:rPr lang="en-SG" sz="1600" b="1" dirty="0" err="1"/>
              <a:t>android:title</a:t>
            </a:r>
            <a:r>
              <a:rPr lang="en-SG" sz="1600" b="1" dirty="0"/>
              <a:t>="Tab3" </a:t>
            </a:r>
            <a:r>
              <a:rPr lang="en-SG" sz="1600" dirty="0"/>
              <a:t>/&gt;</a:t>
            </a:r>
            <a:endParaRPr lang="en-SG" dirty="0"/>
          </a:p>
          <a:p>
            <a:pPr lvl="1"/>
            <a:r>
              <a:rPr lang="en-SG" dirty="0"/>
              <a:t>tabs/</a:t>
            </a:r>
            <a:r>
              <a:rPr lang="en-SG" dirty="0" err="1"/>
              <a:t>TabsActivity</a:t>
            </a:r>
            <a:endParaRPr lang="en-SG" dirty="0"/>
          </a:p>
          <a:p>
            <a:pPr lvl="2"/>
            <a:r>
              <a:rPr lang="en-SG" sz="2800" dirty="0"/>
              <a:t>Tab3 fragment has been created for you!</a:t>
            </a:r>
          </a:p>
          <a:p>
            <a:pPr lvl="2"/>
            <a:r>
              <a:rPr lang="en-SG" sz="1600" dirty="0"/>
              <a:t>(Implement on) </a:t>
            </a:r>
            <a:r>
              <a:rPr lang="en-SG" sz="1600" dirty="0" err="1"/>
              <a:t>bottomNavigationView.setOnNavigationItemSelectedListener</a:t>
            </a:r>
            <a:endParaRPr lang="en-SG" sz="1600" dirty="0"/>
          </a:p>
          <a:p>
            <a:pPr marL="594360" lvl="2" indent="0">
              <a:buNone/>
            </a:pPr>
            <a:r>
              <a:rPr lang="en-SG" dirty="0"/>
              <a:t>     Case R.id.tab3</a:t>
            </a:r>
          </a:p>
          <a:p>
            <a:pPr marL="868680" lvl="3" indent="0">
              <a:buNone/>
            </a:pPr>
            <a:r>
              <a:rPr lang="en-SG" dirty="0"/>
              <a:t>Fragment= new Tab3();</a:t>
            </a:r>
          </a:p>
          <a:p>
            <a:pPr marL="868680" lvl="3" indent="0">
              <a:buNone/>
            </a:pPr>
            <a:r>
              <a:rPr lang="en-SG" dirty="0"/>
              <a:t>break;</a:t>
            </a:r>
          </a:p>
          <a:p>
            <a:pPr marL="594360" lvl="2" indent="0">
              <a:buNone/>
            </a:pPr>
            <a:endParaRPr lang="en-SG" sz="1800" dirty="0"/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572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Bottom Navigation Tabs (Exercise)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CP2106 (Summer Break) Workshop– Android Intermediate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4A89-909B-4BA1-940E-23EAC9404E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Bottom Navigation Tabs:</a:t>
            </a:r>
          </a:p>
          <a:p>
            <a:pPr marL="594360" lvl="2" indent="0">
              <a:buNone/>
            </a:pPr>
            <a:endParaRPr lang="en-SG" sz="1800" dirty="0"/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14B1C-2374-8E45-8630-7E9B1DB2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89760"/>
            <a:ext cx="2514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9434</TotalTime>
  <Words>1151</Words>
  <Application>Microsoft Macintosh PowerPoint</Application>
  <PresentationFormat>On-screen Show (4:3)</PresentationFormat>
  <Paragraphs>379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Bookman Old Style</vt:lpstr>
      <vt:lpstr>Calibri</vt:lpstr>
      <vt:lpstr>Gill Sans MT</vt:lpstr>
      <vt:lpstr>Wingdings</vt:lpstr>
      <vt:lpstr>Wingdings 3</vt:lpstr>
      <vt:lpstr>Origin</vt:lpstr>
      <vt:lpstr>Android Intermediate Development  CP2106 – Independent Software Development Project Summer Break</vt:lpstr>
      <vt:lpstr>Learning Objectives</vt:lpstr>
      <vt:lpstr>Android Activity</vt:lpstr>
      <vt:lpstr>Android Fragments</vt:lpstr>
      <vt:lpstr>Android Navigation Drawer</vt:lpstr>
      <vt:lpstr>Android Navigation Drawer (Exercise)</vt:lpstr>
      <vt:lpstr>Bottom Navigation Tabs</vt:lpstr>
      <vt:lpstr>Bottom Navigation Tabs (Exercise)</vt:lpstr>
      <vt:lpstr>Bottom Navigation Tabs (Exercise)</vt:lpstr>
      <vt:lpstr>Firebase Authentication</vt:lpstr>
      <vt:lpstr>Firebase Authentication (Cont.)</vt:lpstr>
      <vt:lpstr>Firebase Authentication (Cont.)</vt:lpstr>
      <vt:lpstr>Firebase Authentication (Exercise.) </vt:lpstr>
      <vt:lpstr>Firebase Authentication (Exercise.) </vt:lpstr>
      <vt:lpstr>Firebase Authentication (Exercise.) </vt:lpstr>
      <vt:lpstr>Firebase Authentication (Exercise.) </vt:lpstr>
      <vt:lpstr>Firebase Authentication (Exercise.) </vt:lpstr>
      <vt:lpstr>Firebase Authentication (Exercise.) </vt:lpstr>
      <vt:lpstr>Firebase – Realtime database</vt:lpstr>
      <vt:lpstr>Firebase - Firestore</vt:lpstr>
      <vt:lpstr>Firestore – Set up</vt:lpstr>
      <vt:lpstr>Firestore – Creating the class</vt:lpstr>
      <vt:lpstr>Firestore – Add to database</vt:lpstr>
      <vt:lpstr>Firestore – Edit database</vt:lpstr>
      <vt:lpstr>Firestore – Delete entry</vt:lpstr>
      <vt:lpstr>Firestore – Displaying User Details</vt:lpstr>
      <vt:lpstr>Firestore – Displaying User details cont 1</vt:lpstr>
      <vt:lpstr>Firestore – Displaying User details cont 2</vt:lpstr>
      <vt:lpstr>Firestore – Retrieving User data</vt:lpstr>
      <vt:lpstr>Firestore – Query for selected User data</vt:lpstr>
      <vt:lpstr>Firebase – firestore (Cont.)</vt:lpstr>
      <vt:lpstr>Q&amp;A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 Wee Kek</dc:creator>
  <cp:lastModifiedBy>Oh Ming Xuan</cp:lastModifiedBy>
  <cp:revision>1297</cp:revision>
  <dcterms:created xsi:type="dcterms:W3CDTF">2013-01-03T15:14:11Z</dcterms:created>
  <dcterms:modified xsi:type="dcterms:W3CDTF">2019-05-13T15:18:21Z</dcterms:modified>
</cp:coreProperties>
</file>