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65" r:id="rId6"/>
    <p:sldId id="267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A3DE8C-5A6F-493D-BC76-54C84B9204B6}" v="33" dt="2020-02-28T06:50:20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HOON" userId="e344d0b5-5726-4af6-8331-9d7ed3b34295" providerId="ADAL" clId="{F9A3DE8C-5A6F-493D-BC76-54C84B9204B6}"/>
    <pc:docChg chg="undo redo custSel addSld delSld modSld sldOrd">
      <pc:chgData name="JIHOON" userId="e344d0b5-5726-4af6-8331-9d7ed3b34295" providerId="ADAL" clId="{F9A3DE8C-5A6F-493D-BC76-54C84B9204B6}" dt="2020-02-28T06:50:21.199" v="129" actId="47"/>
      <pc:docMkLst>
        <pc:docMk/>
      </pc:docMkLst>
      <pc:sldChg chg="add del">
        <pc:chgData name="JIHOON" userId="e344d0b5-5726-4af6-8331-9d7ed3b34295" providerId="ADAL" clId="{F9A3DE8C-5A6F-493D-BC76-54C84B9204B6}" dt="2020-02-28T06:50:21.199" v="129" actId="47"/>
        <pc:sldMkLst>
          <pc:docMk/>
          <pc:sldMk cId="3088596817" sldId="256"/>
        </pc:sldMkLst>
      </pc:sldChg>
      <pc:sldChg chg="addSp delSp modSp add">
        <pc:chgData name="JIHOON" userId="e344d0b5-5726-4af6-8331-9d7ed3b34295" providerId="ADAL" clId="{F9A3DE8C-5A6F-493D-BC76-54C84B9204B6}" dt="2020-02-28T06:50:05.082" v="11"/>
        <pc:sldMkLst>
          <pc:docMk/>
          <pc:sldMk cId="2847217533" sldId="257"/>
        </pc:sldMkLst>
        <pc:spChg chg="add">
          <ac:chgData name="JIHOON" userId="e344d0b5-5726-4af6-8331-9d7ed3b34295" providerId="ADAL" clId="{F9A3DE8C-5A6F-493D-BC76-54C84B9204B6}" dt="2020-02-28T06:50:04.919" v="6" actId="478"/>
          <ac:spMkLst>
            <pc:docMk/>
            <pc:sldMk cId="2847217533" sldId="257"/>
            <ac:spMk id="28" creationId="{A023BBF0-6D6D-41B9-B624-77951F714731}"/>
          </ac:spMkLst>
        </pc:spChg>
        <pc:spChg chg="add">
          <ac:chgData name="JIHOON" userId="e344d0b5-5726-4af6-8331-9d7ed3b34295" providerId="ADAL" clId="{F9A3DE8C-5A6F-493D-BC76-54C84B9204B6}" dt="2020-02-28T06:50:04.950" v="8" actId="478"/>
          <ac:spMkLst>
            <pc:docMk/>
            <pc:sldMk cId="2847217533" sldId="257"/>
            <ac:spMk id="31" creationId="{D3CF2EF6-4EFE-49E8-80B4-0BDF29826409}"/>
          </ac:spMkLst>
        </pc:spChg>
        <pc:spChg chg="add">
          <ac:chgData name="JIHOON" userId="e344d0b5-5726-4af6-8331-9d7ed3b34295" providerId="ADAL" clId="{F9A3DE8C-5A6F-493D-BC76-54C84B9204B6}" dt="2020-02-28T06:50:04.935" v="7" actId="478"/>
          <ac:spMkLst>
            <pc:docMk/>
            <pc:sldMk cId="2847217533" sldId="257"/>
            <ac:spMk id="33" creationId="{030DC422-A19D-431E-80AF-562838F76C59}"/>
          </ac:spMkLst>
        </pc:spChg>
        <pc:spChg chg="add">
          <ac:chgData name="JIHOON" userId="e344d0b5-5726-4af6-8331-9d7ed3b34295" providerId="ADAL" clId="{F9A3DE8C-5A6F-493D-BC76-54C84B9204B6}" dt="2020-02-28T06:50:05.019" v="9" actId="478"/>
          <ac:spMkLst>
            <pc:docMk/>
            <pc:sldMk cId="2847217533" sldId="257"/>
            <ac:spMk id="34" creationId="{9E4CE406-1ECF-4361-971A-BD1D9C7725F3}"/>
          </ac:spMkLst>
        </pc:spChg>
        <pc:spChg chg="mod">
          <ac:chgData name="JIHOON" userId="e344d0b5-5726-4af6-8331-9d7ed3b34295" providerId="ADAL" clId="{F9A3DE8C-5A6F-493D-BC76-54C84B9204B6}" dt="2020-02-28T06:50:04.179" v="3" actId="20577"/>
          <ac:spMkLst>
            <pc:docMk/>
            <pc:sldMk cId="2847217533" sldId="257"/>
            <ac:spMk id="49" creationId="{0B166D9C-636B-4879-88A5-E786256458D9}"/>
          </ac:spMkLst>
        </pc:spChg>
        <pc:spChg chg="mod">
          <ac:chgData name="JIHOON" userId="e344d0b5-5726-4af6-8331-9d7ed3b34295" providerId="ADAL" clId="{F9A3DE8C-5A6F-493D-BC76-54C84B9204B6}" dt="2020-02-28T06:50:03.979" v="2" actId="20577"/>
          <ac:spMkLst>
            <pc:docMk/>
            <pc:sldMk cId="2847217533" sldId="257"/>
            <ac:spMk id="52" creationId="{EABE9E32-A2B1-4780-9FDB-E6C7C531BBDA}"/>
          </ac:spMkLst>
        </pc:spChg>
        <pc:spChg chg="mod">
          <ac:chgData name="JIHOON" userId="e344d0b5-5726-4af6-8331-9d7ed3b34295" providerId="ADAL" clId="{F9A3DE8C-5A6F-493D-BC76-54C84B9204B6}" dt="2020-02-28T06:50:03.778" v="1" actId="20577"/>
          <ac:spMkLst>
            <pc:docMk/>
            <pc:sldMk cId="2847217533" sldId="257"/>
            <ac:spMk id="55" creationId="{2EFA85FF-1276-45A4-99AC-673AE98E86C9}"/>
          </ac:spMkLst>
        </pc:spChg>
        <pc:spChg chg="del mod">
          <ac:chgData name="JIHOON" userId="e344d0b5-5726-4af6-8331-9d7ed3b34295" providerId="ADAL" clId="{F9A3DE8C-5A6F-493D-BC76-54C84B9204B6}" dt="2020-02-28T06:50:05.082" v="11"/>
          <ac:spMkLst>
            <pc:docMk/>
            <pc:sldMk cId="2847217533" sldId="257"/>
            <ac:spMk id="60" creationId="{81A71B09-4EFC-4EB8-B668-5715AAD6309B}"/>
          </ac:spMkLst>
        </pc:spChg>
        <pc:picChg chg="add">
          <ac:chgData name="JIHOON" userId="e344d0b5-5726-4af6-8331-9d7ed3b34295" providerId="ADAL" clId="{F9A3DE8C-5A6F-493D-BC76-54C84B9204B6}" dt="2020-02-28T06:50:04.850" v="5" actId="478"/>
          <ac:picMkLst>
            <pc:docMk/>
            <pc:sldMk cId="2847217533" sldId="257"/>
            <ac:picMk id="36" creationId="{54C1C73A-E9BD-4670-90BD-4E7D95D9D9FC}"/>
          </ac:picMkLst>
        </pc:picChg>
        <pc:picChg chg="add">
          <ac:chgData name="JIHOON" userId="e344d0b5-5726-4af6-8331-9d7ed3b34295" providerId="ADAL" clId="{F9A3DE8C-5A6F-493D-BC76-54C84B9204B6}" dt="2020-02-28T06:50:04.850" v="5" actId="478"/>
          <ac:picMkLst>
            <pc:docMk/>
            <pc:sldMk cId="2847217533" sldId="257"/>
            <ac:picMk id="38" creationId="{430168C9-419B-44C4-A7A8-044F69FABA3C}"/>
          </ac:picMkLst>
        </pc:picChg>
        <pc:picChg chg="add">
          <ac:chgData name="JIHOON" userId="e344d0b5-5726-4af6-8331-9d7ed3b34295" providerId="ADAL" clId="{F9A3DE8C-5A6F-493D-BC76-54C84B9204B6}" dt="2020-02-28T06:50:04.850" v="5" actId="478"/>
          <ac:picMkLst>
            <pc:docMk/>
            <pc:sldMk cId="2847217533" sldId="257"/>
            <ac:picMk id="40" creationId="{20EBC7F1-A2C4-4EB7-9F10-0F39742C323B}"/>
          </ac:picMkLst>
        </pc:picChg>
        <pc:picChg chg="add">
          <ac:chgData name="JIHOON" userId="e344d0b5-5726-4af6-8331-9d7ed3b34295" providerId="ADAL" clId="{F9A3DE8C-5A6F-493D-BC76-54C84B9204B6}" dt="2020-02-28T06:50:04.850" v="5" actId="478"/>
          <ac:picMkLst>
            <pc:docMk/>
            <pc:sldMk cId="2847217533" sldId="257"/>
            <ac:picMk id="42" creationId="{6235DB38-E751-466F-AC27-29308F24B2DF}"/>
          </ac:picMkLst>
        </pc:picChg>
      </pc:sldChg>
      <pc:sldChg chg="addSp delSp modSp">
        <pc:chgData name="JIHOON" userId="e344d0b5-5726-4af6-8331-9d7ed3b34295" providerId="ADAL" clId="{F9A3DE8C-5A6F-493D-BC76-54C84B9204B6}" dt="2020-02-28T06:50:17.335" v="124" actId="1076"/>
        <pc:sldMkLst>
          <pc:docMk/>
          <pc:sldMk cId="2332420246" sldId="258"/>
        </pc:sldMkLst>
        <pc:spChg chg="mod">
          <ac:chgData name="JIHOON" userId="e344d0b5-5726-4af6-8331-9d7ed3b34295" providerId="ADAL" clId="{F9A3DE8C-5A6F-493D-BC76-54C84B9204B6}" dt="2020-02-28T06:50:14.321" v="114" actId="164"/>
          <ac:spMkLst>
            <pc:docMk/>
            <pc:sldMk cId="2332420246" sldId="258"/>
            <ac:spMk id="7" creationId="{A3C9FEA9-FB8E-4A78-A41A-71324B3A9438}"/>
          </ac:spMkLst>
        </pc:spChg>
        <pc:spChg chg="mod">
          <ac:chgData name="JIHOON" userId="e344d0b5-5726-4af6-8331-9d7ed3b34295" providerId="ADAL" clId="{F9A3DE8C-5A6F-493D-BC76-54C84B9204B6}" dt="2020-02-28T06:50:14.321" v="114" actId="164"/>
          <ac:spMkLst>
            <pc:docMk/>
            <pc:sldMk cId="2332420246" sldId="258"/>
            <ac:spMk id="10" creationId="{B093C391-81F4-4722-8A57-E713F8405E04}"/>
          </ac:spMkLst>
        </pc:spChg>
        <pc:spChg chg="mod">
          <ac:chgData name="JIHOON" userId="e344d0b5-5726-4af6-8331-9d7ed3b34295" providerId="ADAL" clId="{F9A3DE8C-5A6F-493D-BC76-54C84B9204B6}" dt="2020-02-28T06:50:14.321" v="114" actId="164"/>
          <ac:spMkLst>
            <pc:docMk/>
            <pc:sldMk cId="2332420246" sldId="258"/>
            <ac:spMk id="11" creationId="{090212CA-16AA-4DEF-8F1F-BBD41D087142}"/>
          </ac:spMkLst>
        </pc:spChg>
        <pc:spChg chg="add del mod">
          <ac:chgData name="JIHOON" userId="e344d0b5-5726-4af6-8331-9d7ed3b34295" providerId="ADAL" clId="{F9A3DE8C-5A6F-493D-BC76-54C84B9204B6}" dt="2020-02-28T06:50:16.818" v="122" actId="164"/>
          <ac:spMkLst>
            <pc:docMk/>
            <pc:sldMk cId="2332420246" sldId="258"/>
            <ac:spMk id="12" creationId="{7E921464-4917-46FD-A691-DF05D25BFCCE}"/>
          </ac:spMkLst>
        </pc:spChg>
        <pc:spChg chg="add del mod">
          <ac:chgData name="JIHOON" userId="e344d0b5-5726-4af6-8331-9d7ed3b34295" providerId="ADAL" clId="{F9A3DE8C-5A6F-493D-BC76-54C84B9204B6}" dt="2020-02-28T06:50:16.818" v="122" actId="164"/>
          <ac:spMkLst>
            <pc:docMk/>
            <pc:sldMk cId="2332420246" sldId="258"/>
            <ac:spMk id="13" creationId="{3E3ECB30-453D-47B0-8F60-E057C7528485}"/>
          </ac:spMkLst>
        </pc:spChg>
        <pc:spChg chg="add del mod">
          <ac:chgData name="JIHOON" userId="e344d0b5-5726-4af6-8331-9d7ed3b34295" providerId="ADAL" clId="{F9A3DE8C-5A6F-493D-BC76-54C84B9204B6}" dt="2020-02-28T06:50:16.818" v="122" actId="164"/>
          <ac:spMkLst>
            <pc:docMk/>
            <pc:sldMk cId="2332420246" sldId="258"/>
            <ac:spMk id="14" creationId="{F88D7847-268E-4A91-A928-73B8AA3C13FF}"/>
          </ac:spMkLst>
        </pc:spChg>
        <pc:spChg chg="add del mod">
          <ac:chgData name="JIHOON" userId="e344d0b5-5726-4af6-8331-9d7ed3b34295" providerId="ADAL" clId="{F9A3DE8C-5A6F-493D-BC76-54C84B9204B6}" dt="2020-02-28T06:50:16.818" v="122" actId="164"/>
          <ac:spMkLst>
            <pc:docMk/>
            <pc:sldMk cId="2332420246" sldId="258"/>
            <ac:spMk id="15" creationId="{6A07B735-6B77-4EF0-A636-14F35D3E0970}"/>
          </ac:spMkLst>
        </pc:spChg>
        <pc:spChg chg="add del mod">
          <ac:chgData name="JIHOON" userId="e344d0b5-5726-4af6-8331-9d7ed3b34295" providerId="ADAL" clId="{F9A3DE8C-5A6F-493D-BC76-54C84B9204B6}" dt="2020-02-28T06:50:15.608" v="118" actId="164"/>
          <ac:spMkLst>
            <pc:docMk/>
            <pc:sldMk cId="2332420246" sldId="258"/>
            <ac:spMk id="17" creationId="{3D0B70B9-CA65-4D7F-BDE1-B7B4C2D314DC}"/>
          </ac:spMkLst>
        </pc:spChg>
        <pc:spChg chg="add del mod">
          <ac:chgData name="JIHOON" userId="e344d0b5-5726-4af6-8331-9d7ed3b34295" providerId="ADAL" clId="{F9A3DE8C-5A6F-493D-BC76-54C84B9204B6}" dt="2020-02-28T06:50:15.608" v="118" actId="164"/>
          <ac:spMkLst>
            <pc:docMk/>
            <pc:sldMk cId="2332420246" sldId="258"/>
            <ac:spMk id="18" creationId="{F588ABA0-CFA8-44F7-9C1A-84A6843A7CDB}"/>
          </ac:spMkLst>
        </pc:spChg>
        <pc:spChg chg="add del mod">
          <ac:chgData name="JIHOON" userId="e344d0b5-5726-4af6-8331-9d7ed3b34295" providerId="ADAL" clId="{F9A3DE8C-5A6F-493D-BC76-54C84B9204B6}" dt="2020-02-28T06:50:15.608" v="118" actId="164"/>
          <ac:spMkLst>
            <pc:docMk/>
            <pc:sldMk cId="2332420246" sldId="258"/>
            <ac:spMk id="19" creationId="{66CEC6C7-0B1C-479E-B0E5-23A5A659CF6F}"/>
          </ac:spMkLst>
        </pc:spChg>
        <pc:spChg chg="add del mod">
          <ac:chgData name="JIHOON" userId="e344d0b5-5726-4af6-8331-9d7ed3b34295" providerId="ADAL" clId="{F9A3DE8C-5A6F-493D-BC76-54C84B9204B6}" dt="2020-02-28T06:50:15.608" v="118" actId="164"/>
          <ac:spMkLst>
            <pc:docMk/>
            <pc:sldMk cId="2332420246" sldId="258"/>
            <ac:spMk id="20" creationId="{84EB279B-0AB9-4969-A010-4E9B27C38104}"/>
          </ac:spMkLst>
        </pc:spChg>
        <pc:spChg chg="add del mod">
          <ac:chgData name="JIHOON" userId="e344d0b5-5726-4af6-8331-9d7ed3b34295" providerId="ADAL" clId="{F9A3DE8C-5A6F-493D-BC76-54C84B9204B6}" dt="2020-02-28T06:50:15.608" v="118" actId="164"/>
          <ac:spMkLst>
            <pc:docMk/>
            <pc:sldMk cId="2332420246" sldId="258"/>
            <ac:spMk id="21" creationId="{993472DE-88C2-4EF1-8F2C-D53C220B1555}"/>
          </ac:spMkLst>
        </pc:spChg>
        <pc:spChg chg="add del mod">
          <ac:chgData name="JIHOON" userId="e344d0b5-5726-4af6-8331-9d7ed3b34295" providerId="ADAL" clId="{F9A3DE8C-5A6F-493D-BC76-54C84B9204B6}" dt="2020-02-28T06:50:15.608" v="118" actId="164"/>
          <ac:spMkLst>
            <pc:docMk/>
            <pc:sldMk cId="2332420246" sldId="258"/>
            <ac:spMk id="22" creationId="{7A38FC40-D6DC-4A5C-84D0-060E9F0FD257}"/>
          </ac:spMkLst>
        </pc:spChg>
        <pc:spChg chg="add del mod">
          <ac:chgData name="JIHOON" userId="e344d0b5-5726-4af6-8331-9d7ed3b34295" providerId="ADAL" clId="{F9A3DE8C-5A6F-493D-BC76-54C84B9204B6}" dt="2020-02-28T06:50:15.608" v="118" actId="164"/>
          <ac:spMkLst>
            <pc:docMk/>
            <pc:sldMk cId="2332420246" sldId="258"/>
            <ac:spMk id="23" creationId="{178B5A62-53FD-4211-99BA-51F1D088F683}"/>
          </ac:spMkLst>
        </pc:spChg>
        <pc:spChg chg="add del mod">
          <ac:chgData name="JIHOON" userId="e344d0b5-5726-4af6-8331-9d7ed3b34295" providerId="ADAL" clId="{F9A3DE8C-5A6F-493D-BC76-54C84B9204B6}" dt="2020-02-28T06:50:15.608" v="118" actId="164"/>
          <ac:spMkLst>
            <pc:docMk/>
            <pc:sldMk cId="2332420246" sldId="258"/>
            <ac:spMk id="24" creationId="{CC54D688-CC4F-4CF8-A7AF-5051D5E08C14}"/>
          </ac:spMkLst>
        </pc:spChg>
        <pc:grpChg chg="mod">
          <ac:chgData name="JIHOON" userId="e344d0b5-5726-4af6-8331-9d7ed3b34295" providerId="ADAL" clId="{F9A3DE8C-5A6F-493D-BC76-54C84B9204B6}" dt="2020-02-28T06:50:16.586" v="121" actId="1076"/>
          <ac:grpSpMkLst>
            <pc:docMk/>
            <pc:sldMk cId="2332420246" sldId="258"/>
            <ac:grpSpMk id="16" creationId="{86945226-23B5-4EB5-86E1-559D3DD6E49E}"/>
          </ac:grpSpMkLst>
        </pc:grpChg>
        <pc:grpChg chg="mod">
          <ac:chgData name="JIHOON" userId="e344d0b5-5726-4af6-8331-9d7ed3b34295" providerId="ADAL" clId="{F9A3DE8C-5A6F-493D-BC76-54C84B9204B6}" dt="2020-02-28T06:50:17.335" v="124" actId="1076"/>
          <ac:grpSpMkLst>
            <pc:docMk/>
            <pc:sldMk cId="2332420246" sldId="258"/>
            <ac:grpSpMk id="25" creationId="{31F07C0A-F012-4CF1-91FC-B3B006C5723E}"/>
          </ac:grpSpMkLst>
        </pc:grpChg>
        <pc:grpChg chg="mod">
          <ac:chgData name="JIHOON" userId="e344d0b5-5726-4af6-8331-9d7ed3b34295" providerId="ADAL" clId="{F9A3DE8C-5A6F-493D-BC76-54C84B9204B6}" dt="2020-02-28T06:50:17.335" v="124" actId="1076"/>
          <ac:grpSpMkLst>
            <pc:docMk/>
            <pc:sldMk cId="2332420246" sldId="258"/>
            <ac:grpSpMk id="26" creationId="{B99A9782-E6C1-44F3-B3F0-F689FA40BFBC}"/>
          </ac:grpSpMkLst>
        </pc:grpChg>
      </pc:sldChg>
      <pc:sldChg chg="addSp delSp modSp add del">
        <pc:chgData name="JIHOON" userId="e344d0b5-5726-4af6-8331-9d7ed3b34295" providerId="ADAL" clId="{F9A3DE8C-5A6F-493D-BC76-54C84B9204B6}" dt="2020-02-28T06:50:17.652" v="125" actId="47"/>
        <pc:sldMkLst>
          <pc:docMk/>
          <pc:sldMk cId="1308280924" sldId="259"/>
        </pc:sldMkLst>
        <pc:spChg chg="add del">
          <ac:chgData name="JIHOON" userId="e344d0b5-5726-4af6-8331-9d7ed3b34295" providerId="ADAL" clId="{F9A3DE8C-5A6F-493D-BC76-54C84B9204B6}" dt="2020-02-28T06:50:08.591" v="85"/>
          <ac:spMkLst>
            <pc:docMk/>
            <pc:sldMk cId="1308280924" sldId="259"/>
            <ac:spMk id="2" creationId="{CEB5DA01-5272-41CD-BC8F-68007E4AC422}"/>
          </ac:spMkLst>
        </pc:spChg>
        <pc:spChg chg="add del">
          <ac:chgData name="JIHOON" userId="e344d0b5-5726-4af6-8331-9d7ed3b34295" providerId="ADAL" clId="{F9A3DE8C-5A6F-493D-BC76-54C84B9204B6}" dt="2020-02-28T06:50:08.591" v="85"/>
          <ac:spMkLst>
            <pc:docMk/>
            <pc:sldMk cId="1308280924" sldId="259"/>
            <ac:spMk id="4" creationId="{ECB2C370-9CF5-4CAC-81AD-98FE21C95DD5}"/>
          </ac:spMkLst>
        </pc:spChg>
        <pc:spChg chg="add del mod">
          <ac:chgData name="JIHOON" userId="e344d0b5-5726-4af6-8331-9d7ed3b34295" providerId="ADAL" clId="{F9A3DE8C-5A6F-493D-BC76-54C84B9204B6}" dt="2020-02-28T06:50:08.591" v="85"/>
          <ac:spMkLst>
            <pc:docMk/>
            <pc:sldMk cId="1308280924" sldId="259"/>
            <ac:spMk id="5" creationId="{4666D7E0-6312-491E-85C2-D39297F9CC63}"/>
          </ac:spMkLst>
        </pc:spChg>
        <pc:spChg chg="add del mod">
          <ac:chgData name="JIHOON" userId="e344d0b5-5726-4af6-8331-9d7ed3b34295" providerId="ADAL" clId="{F9A3DE8C-5A6F-493D-BC76-54C84B9204B6}" dt="2020-02-28T06:50:08.591" v="85"/>
          <ac:spMkLst>
            <pc:docMk/>
            <pc:sldMk cId="1308280924" sldId="259"/>
            <ac:spMk id="19" creationId="{19A1BAA8-CBD2-41CD-96E6-EBDAD9FD235B}"/>
          </ac:spMkLst>
        </pc:spChg>
        <pc:spChg chg="add del mod">
          <ac:chgData name="JIHOON" userId="e344d0b5-5726-4af6-8331-9d7ed3b34295" providerId="ADAL" clId="{F9A3DE8C-5A6F-493D-BC76-54C84B9204B6}" dt="2020-02-28T06:50:08.591" v="85"/>
          <ac:spMkLst>
            <pc:docMk/>
            <pc:sldMk cId="1308280924" sldId="259"/>
            <ac:spMk id="21" creationId="{47CAF0BF-AFB2-4A51-8886-A1B6A20E8C8E}"/>
          </ac:spMkLst>
        </pc:spChg>
        <pc:spChg chg="add del mod">
          <ac:chgData name="JIHOON" userId="e344d0b5-5726-4af6-8331-9d7ed3b34295" providerId="ADAL" clId="{F9A3DE8C-5A6F-493D-BC76-54C84B9204B6}" dt="2020-02-28T06:50:08.723" v="89" actId="478"/>
          <ac:spMkLst>
            <pc:docMk/>
            <pc:sldMk cId="1308280924" sldId="259"/>
            <ac:spMk id="22" creationId="{B734C264-8B37-4356-BFBB-17E073632D28}"/>
          </ac:spMkLst>
        </pc:spChg>
        <pc:spChg chg="add del mod">
          <ac:chgData name="JIHOON" userId="e344d0b5-5726-4af6-8331-9d7ed3b34295" providerId="ADAL" clId="{F9A3DE8C-5A6F-493D-BC76-54C84B9204B6}" dt="2020-02-28T06:50:08.692" v="88" actId="478"/>
          <ac:spMkLst>
            <pc:docMk/>
            <pc:sldMk cId="1308280924" sldId="259"/>
            <ac:spMk id="23" creationId="{D8B65D73-FC5D-448B-BB46-2767528401B6}"/>
          </ac:spMkLst>
        </pc:spChg>
        <pc:spChg chg="add del mod">
          <ac:chgData name="JIHOON" userId="e344d0b5-5726-4af6-8331-9d7ed3b34295" providerId="ADAL" clId="{F9A3DE8C-5A6F-493D-BC76-54C84B9204B6}" dt="2020-02-28T06:50:08.823" v="92" actId="478"/>
          <ac:spMkLst>
            <pc:docMk/>
            <pc:sldMk cId="1308280924" sldId="259"/>
            <ac:spMk id="24" creationId="{5F73392C-CED7-457A-87CA-337A3CB634AB}"/>
          </ac:spMkLst>
        </pc:spChg>
        <pc:spChg chg="mod">
          <ac:chgData name="JIHOON" userId="e344d0b5-5726-4af6-8331-9d7ed3b34295" providerId="ADAL" clId="{F9A3DE8C-5A6F-493D-BC76-54C84B9204B6}" dt="2020-02-28T06:50:09.224" v="103" actId="108"/>
          <ac:spMkLst>
            <pc:docMk/>
            <pc:sldMk cId="1308280924" sldId="259"/>
            <ac:spMk id="25" creationId="{584D7312-50A6-41DD-A529-B52B8996DF24}"/>
          </ac:spMkLst>
        </pc:spChg>
        <pc:spChg chg="mod">
          <ac:chgData name="JIHOON" userId="e344d0b5-5726-4af6-8331-9d7ed3b34295" providerId="ADAL" clId="{F9A3DE8C-5A6F-493D-BC76-54C84B9204B6}" dt="2020-02-28T06:50:09.324" v="106" actId="108"/>
          <ac:spMkLst>
            <pc:docMk/>
            <pc:sldMk cId="1308280924" sldId="259"/>
            <ac:spMk id="26" creationId="{3DBBDC55-365E-4D14-9945-1ED2C5DCF45C}"/>
          </ac:spMkLst>
        </pc:spChg>
        <pc:spChg chg="add del mod">
          <ac:chgData name="JIHOON" userId="e344d0b5-5726-4af6-8331-9d7ed3b34295" providerId="ADAL" clId="{F9A3DE8C-5A6F-493D-BC76-54C84B9204B6}" dt="2020-02-28T06:50:08.629" v="86" actId="478"/>
          <ac:spMkLst>
            <pc:docMk/>
            <pc:sldMk cId="1308280924" sldId="259"/>
            <ac:spMk id="27" creationId="{3A6DEDAE-90A2-4C9F-9F70-751EECA63E61}"/>
          </ac:spMkLst>
        </pc:spChg>
        <pc:spChg chg="mod">
          <ac:chgData name="JIHOON" userId="e344d0b5-5726-4af6-8331-9d7ed3b34295" providerId="ADAL" clId="{F9A3DE8C-5A6F-493D-BC76-54C84B9204B6}" dt="2020-02-28T06:50:09.193" v="102" actId="108"/>
          <ac:spMkLst>
            <pc:docMk/>
            <pc:sldMk cId="1308280924" sldId="259"/>
            <ac:spMk id="28" creationId="{501B10DE-B563-4D29-A92F-983F07BAC5DD}"/>
          </ac:spMkLst>
        </pc:spChg>
        <pc:spChg chg="add del mod">
          <ac:chgData name="JIHOON" userId="e344d0b5-5726-4af6-8331-9d7ed3b34295" providerId="ADAL" clId="{F9A3DE8C-5A6F-493D-BC76-54C84B9204B6}" dt="2020-02-28T06:50:08.629" v="86" actId="478"/>
          <ac:spMkLst>
            <pc:docMk/>
            <pc:sldMk cId="1308280924" sldId="259"/>
            <ac:spMk id="29" creationId="{99D1A8DB-433D-4FF1-BC4D-8ABC824B167D}"/>
          </ac:spMkLst>
        </pc:spChg>
        <pc:spChg chg="add del mod">
          <ac:chgData name="JIHOON" userId="e344d0b5-5726-4af6-8331-9d7ed3b34295" providerId="ADAL" clId="{F9A3DE8C-5A6F-493D-BC76-54C84B9204B6}" dt="2020-02-28T06:50:08.629" v="86" actId="478"/>
          <ac:spMkLst>
            <pc:docMk/>
            <pc:sldMk cId="1308280924" sldId="259"/>
            <ac:spMk id="30" creationId="{840A990E-5A99-4BBD-9B5C-B484C05B850B}"/>
          </ac:spMkLst>
        </pc:spChg>
        <pc:spChg chg="mod">
          <ac:chgData name="JIHOON" userId="e344d0b5-5726-4af6-8331-9d7ed3b34295" providerId="ADAL" clId="{F9A3DE8C-5A6F-493D-BC76-54C84B9204B6}" dt="2020-02-28T06:50:09.092" v="100" actId="2085"/>
          <ac:spMkLst>
            <pc:docMk/>
            <pc:sldMk cId="1308280924" sldId="259"/>
            <ac:spMk id="31" creationId="{C654D313-9FB3-4EB9-ABBF-9B4DFA767C8A}"/>
          </ac:spMkLst>
        </pc:spChg>
        <pc:spChg chg="add del mod">
          <ac:chgData name="JIHOON" userId="e344d0b5-5726-4af6-8331-9d7ed3b34295" providerId="ADAL" clId="{F9A3DE8C-5A6F-493D-BC76-54C84B9204B6}" dt="2020-02-28T06:50:08.629" v="86" actId="478"/>
          <ac:spMkLst>
            <pc:docMk/>
            <pc:sldMk cId="1308280924" sldId="259"/>
            <ac:spMk id="32" creationId="{5EAA3FD2-9A31-4B3F-B310-3D7D662BC84D}"/>
          </ac:spMkLst>
        </pc:spChg>
        <pc:spChg chg="add del mod">
          <ac:chgData name="JIHOON" userId="e344d0b5-5726-4af6-8331-9d7ed3b34295" providerId="ADAL" clId="{F9A3DE8C-5A6F-493D-BC76-54C84B9204B6}" dt="2020-02-28T06:50:08.629" v="86" actId="478"/>
          <ac:spMkLst>
            <pc:docMk/>
            <pc:sldMk cId="1308280924" sldId="259"/>
            <ac:spMk id="33" creationId="{B82AE439-A735-4533-8830-228AEE0EA66F}"/>
          </ac:spMkLst>
        </pc:spChg>
        <pc:spChg chg="add del mod">
          <ac:chgData name="JIHOON" userId="e344d0b5-5726-4af6-8331-9d7ed3b34295" providerId="ADAL" clId="{F9A3DE8C-5A6F-493D-BC76-54C84B9204B6}" dt="2020-02-28T06:50:08.629" v="86" actId="478"/>
          <ac:spMkLst>
            <pc:docMk/>
            <pc:sldMk cId="1308280924" sldId="259"/>
            <ac:spMk id="34" creationId="{5A9086E2-B508-4EEC-856E-3B6FB61A58D4}"/>
          </ac:spMkLst>
        </pc:spChg>
        <pc:spChg chg="add del mod">
          <ac:chgData name="JIHOON" userId="e344d0b5-5726-4af6-8331-9d7ed3b34295" providerId="ADAL" clId="{F9A3DE8C-5A6F-493D-BC76-54C84B9204B6}" dt="2020-02-28T06:50:08.629" v="86" actId="478"/>
          <ac:spMkLst>
            <pc:docMk/>
            <pc:sldMk cId="1308280924" sldId="259"/>
            <ac:spMk id="35" creationId="{376B7095-EE76-49D2-B07C-8034BE1D637E}"/>
          </ac:spMkLst>
        </pc:spChg>
        <pc:spChg chg="add del mod">
          <ac:chgData name="JIHOON" userId="e344d0b5-5726-4af6-8331-9d7ed3b34295" providerId="ADAL" clId="{F9A3DE8C-5A6F-493D-BC76-54C84B9204B6}" dt="2020-02-28T06:50:08.629" v="86" actId="478"/>
          <ac:spMkLst>
            <pc:docMk/>
            <pc:sldMk cId="1308280924" sldId="259"/>
            <ac:spMk id="36" creationId="{2B7813B9-17A5-48F4-A11B-8526381CBDC9}"/>
          </ac:spMkLst>
        </pc:spChg>
        <pc:spChg chg="add del mod">
          <ac:chgData name="JIHOON" userId="e344d0b5-5726-4af6-8331-9d7ed3b34295" providerId="ADAL" clId="{F9A3DE8C-5A6F-493D-BC76-54C84B9204B6}" dt="2020-02-28T06:50:08.629" v="86" actId="478"/>
          <ac:spMkLst>
            <pc:docMk/>
            <pc:sldMk cId="1308280924" sldId="259"/>
            <ac:spMk id="37" creationId="{E5480F9E-4326-4439-AC65-0EFB7B94C163}"/>
          </ac:spMkLst>
        </pc:spChg>
        <pc:spChg chg="add del mod">
          <ac:chgData name="JIHOON" userId="e344d0b5-5726-4af6-8331-9d7ed3b34295" providerId="ADAL" clId="{F9A3DE8C-5A6F-493D-BC76-54C84B9204B6}" dt="2020-02-28T06:50:08.629" v="86" actId="478"/>
          <ac:spMkLst>
            <pc:docMk/>
            <pc:sldMk cId="1308280924" sldId="259"/>
            <ac:spMk id="38" creationId="{D095A084-5C7B-44B0-B496-027C28C577D6}"/>
          </ac:spMkLst>
        </pc:spChg>
        <pc:spChg chg="add del mod">
          <ac:chgData name="JIHOON" userId="e344d0b5-5726-4af6-8331-9d7ed3b34295" providerId="ADAL" clId="{F9A3DE8C-5A6F-493D-BC76-54C84B9204B6}" dt="2020-02-28T06:50:08.629" v="86" actId="478"/>
          <ac:spMkLst>
            <pc:docMk/>
            <pc:sldMk cId="1308280924" sldId="259"/>
            <ac:spMk id="39" creationId="{330A8CFF-A0AD-4930-B5A3-8A8A9EA27E5F}"/>
          </ac:spMkLst>
        </pc:spChg>
        <pc:spChg chg="add del mod">
          <ac:chgData name="JIHOON" userId="e344d0b5-5726-4af6-8331-9d7ed3b34295" providerId="ADAL" clId="{F9A3DE8C-5A6F-493D-BC76-54C84B9204B6}" dt="2020-02-28T06:50:08.629" v="86" actId="478"/>
          <ac:spMkLst>
            <pc:docMk/>
            <pc:sldMk cId="1308280924" sldId="259"/>
            <ac:spMk id="40" creationId="{EC2A2CCE-ACA9-4B9D-936A-C0796E328178}"/>
          </ac:spMkLst>
        </pc:spChg>
        <pc:spChg chg="add del mod">
          <ac:chgData name="JIHOON" userId="e344d0b5-5726-4af6-8331-9d7ed3b34295" providerId="ADAL" clId="{F9A3DE8C-5A6F-493D-BC76-54C84B9204B6}" dt="2020-02-28T06:50:08.629" v="86" actId="478"/>
          <ac:spMkLst>
            <pc:docMk/>
            <pc:sldMk cId="1308280924" sldId="259"/>
            <ac:spMk id="41" creationId="{0DB7ADDD-8B09-48F9-9EA1-38A12DF918A2}"/>
          </ac:spMkLst>
        </pc:spChg>
        <pc:spChg chg="add del mod">
          <ac:chgData name="JIHOON" userId="e344d0b5-5726-4af6-8331-9d7ed3b34295" providerId="ADAL" clId="{F9A3DE8C-5A6F-493D-BC76-54C84B9204B6}" dt="2020-02-28T06:50:08.629" v="86" actId="478"/>
          <ac:spMkLst>
            <pc:docMk/>
            <pc:sldMk cId="1308280924" sldId="259"/>
            <ac:spMk id="42" creationId="{3B58C9DE-0887-48D1-9592-2DC76D61537D}"/>
          </ac:spMkLst>
        </pc:spChg>
        <pc:spChg chg="mod">
          <ac:chgData name="JIHOON" userId="e344d0b5-5726-4af6-8331-9d7ed3b34295" providerId="ADAL" clId="{F9A3DE8C-5A6F-493D-BC76-54C84B9204B6}" dt="2020-02-28T06:50:09.293" v="105" actId="108"/>
          <ac:spMkLst>
            <pc:docMk/>
            <pc:sldMk cId="1308280924" sldId="259"/>
            <ac:spMk id="43" creationId="{A20DA96A-6D20-4D83-B116-CFD92DB8BB75}"/>
          </ac:spMkLst>
        </pc:spChg>
        <pc:spChg chg="mod">
          <ac:chgData name="JIHOON" userId="e344d0b5-5726-4af6-8331-9d7ed3b34295" providerId="ADAL" clId="{F9A3DE8C-5A6F-493D-BC76-54C84B9204B6}" dt="2020-02-28T06:50:09.293" v="105" actId="108"/>
          <ac:spMkLst>
            <pc:docMk/>
            <pc:sldMk cId="1308280924" sldId="259"/>
            <ac:spMk id="44" creationId="{626D074D-1FBE-4DB6-9AAE-3014AE1DDDBD}"/>
          </ac:spMkLst>
        </pc:spChg>
        <pc:spChg chg="add del mod">
          <ac:chgData name="JIHOON" userId="e344d0b5-5726-4af6-8331-9d7ed3b34295" providerId="ADAL" clId="{F9A3DE8C-5A6F-493D-BC76-54C84B9204B6}" dt="2020-02-28T06:50:09.061" v="99" actId="478"/>
          <ac:spMkLst>
            <pc:docMk/>
            <pc:sldMk cId="1308280924" sldId="259"/>
            <ac:spMk id="45" creationId="{EA55A8CB-D6D1-4D1E-B9D7-5A51CB960110}"/>
          </ac:spMkLst>
        </pc:spChg>
        <pc:spChg chg="add del mod">
          <ac:chgData name="JIHOON" userId="e344d0b5-5726-4af6-8331-9d7ed3b34295" providerId="ADAL" clId="{F9A3DE8C-5A6F-493D-BC76-54C84B9204B6}" dt="2020-02-28T06:50:08.660" v="87" actId="478"/>
          <ac:spMkLst>
            <pc:docMk/>
            <pc:sldMk cId="1308280924" sldId="259"/>
            <ac:spMk id="46" creationId="{9646ADDE-ACD7-4F6A-9F17-1F4FC9B91C3B}"/>
          </ac:spMkLst>
        </pc:spChg>
        <pc:spChg chg="mod">
          <ac:chgData name="JIHOON" userId="e344d0b5-5726-4af6-8331-9d7ed3b34295" providerId="ADAL" clId="{F9A3DE8C-5A6F-493D-BC76-54C84B9204B6}" dt="2020-02-28T06:50:09.092" v="100" actId="2085"/>
          <ac:spMkLst>
            <pc:docMk/>
            <pc:sldMk cId="1308280924" sldId="259"/>
            <ac:spMk id="47" creationId="{8FF26B94-83E7-47BE-8D83-2C20CF6B46E6}"/>
          </ac:spMkLst>
        </pc:spChg>
        <pc:spChg chg="mod">
          <ac:chgData name="JIHOON" userId="e344d0b5-5726-4af6-8331-9d7ed3b34295" providerId="ADAL" clId="{F9A3DE8C-5A6F-493D-BC76-54C84B9204B6}" dt="2020-02-28T06:50:09.193" v="102" actId="108"/>
          <ac:spMkLst>
            <pc:docMk/>
            <pc:sldMk cId="1308280924" sldId="259"/>
            <ac:spMk id="48" creationId="{00C6538C-5BF6-4D1D-90AC-C045F097542A}"/>
          </ac:spMkLst>
        </pc:spChg>
        <pc:spChg chg="add del mod">
          <ac:chgData name="JIHOON" userId="e344d0b5-5726-4af6-8331-9d7ed3b34295" providerId="ADAL" clId="{F9A3DE8C-5A6F-493D-BC76-54C84B9204B6}" dt="2020-02-28T06:50:09.024" v="98" actId="478"/>
          <ac:spMkLst>
            <pc:docMk/>
            <pc:sldMk cId="1308280924" sldId="259"/>
            <ac:spMk id="49" creationId="{F204AD41-713E-4062-807A-D4A11CE82023}"/>
          </ac:spMkLst>
        </pc:spChg>
        <pc:spChg chg="add del mod">
          <ac:chgData name="JIHOON" userId="e344d0b5-5726-4af6-8331-9d7ed3b34295" providerId="ADAL" clId="{F9A3DE8C-5A6F-493D-BC76-54C84B9204B6}" dt="2020-02-28T06:50:08.792" v="91" actId="478"/>
          <ac:spMkLst>
            <pc:docMk/>
            <pc:sldMk cId="1308280924" sldId="259"/>
            <ac:spMk id="50" creationId="{5B161CCD-D6AD-42E7-9CA2-D1B4E3199021}"/>
          </ac:spMkLst>
        </pc:spChg>
        <pc:spChg chg="add del mod">
          <ac:chgData name="JIHOON" userId="e344d0b5-5726-4af6-8331-9d7ed3b34295" providerId="ADAL" clId="{F9A3DE8C-5A6F-493D-BC76-54C84B9204B6}" dt="2020-02-28T06:50:08.692" v="88" actId="478"/>
          <ac:spMkLst>
            <pc:docMk/>
            <pc:sldMk cId="1308280924" sldId="259"/>
            <ac:spMk id="51" creationId="{3670F04F-5D51-45C1-A70F-BA370591DD39}"/>
          </ac:spMkLst>
        </pc:spChg>
        <pc:spChg chg="add del mod">
          <ac:chgData name="JIHOON" userId="e344d0b5-5726-4af6-8331-9d7ed3b34295" providerId="ADAL" clId="{F9A3DE8C-5A6F-493D-BC76-54C84B9204B6}" dt="2020-02-28T06:50:08.629" v="86" actId="478"/>
          <ac:spMkLst>
            <pc:docMk/>
            <pc:sldMk cId="1308280924" sldId="259"/>
            <ac:spMk id="52" creationId="{A2AFD9CC-982D-451F-9C53-5273DC69C3BF}"/>
          </ac:spMkLst>
        </pc:spChg>
        <pc:spChg chg="add del mod">
          <ac:chgData name="JIHOON" userId="e344d0b5-5726-4af6-8331-9d7ed3b34295" providerId="ADAL" clId="{F9A3DE8C-5A6F-493D-BC76-54C84B9204B6}" dt="2020-02-28T06:50:08.892" v="94" actId="478"/>
          <ac:spMkLst>
            <pc:docMk/>
            <pc:sldMk cId="1308280924" sldId="259"/>
            <ac:spMk id="53" creationId="{C7981BB6-1005-4608-9931-2A27CB1468B0}"/>
          </ac:spMkLst>
        </pc:spChg>
        <pc:spChg chg="add del mod">
          <ac:chgData name="JIHOON" userId="e344d0b5-5726-4af6-8331-9d7ed3b34295" providerId="ADAL" clId="{F9A3DE8C-5A6F-493D-BC76-54C84B9204B6}" dt="2020-02-28T06:50:08.629" v="86" actId="478"/>
          <ac:spMkLst>
            <pc:docMk/>
            <pc:sldMk cId="1308280924" sldId="259"/>
            <ac:spMk id="54" creationId="{F939A006-BBBF-4845-BA5E-036ACA622205}"/>
          </ac:spMkLst>
        </pc:spChg>
        <pc:spChg chg="add del mod">
          <ac:chgData name="JIHOON" userId="e344d0b5-5726-4af6-8331-9d7ed3b34295" providerId="ADAL" clId="{F9A3DE8C-5A6F-493D-BC76-54C84B9204B6}" dt="2020-02-28T06:50:08.992" v="97" actId="478"/>
          <ac:spMkLst>
            <pc:docMk/>
            <pc:sldMk cId="1308280924" sldId="259"/>
            <ac:spMk id="55" creationId="{90A18F96-75EF-4DEA-908E-8F00A7013EC8}"/>
          </ac:spMkLst>
        </pc:spChg>
        <pc:spChg chg="add del mod">
          <ac:chgData name="JIHOON" userId="e344d0b5-5726-4af6-8331-9d7ed3b34295" providerId="ADAL" clId="{F9A3DE8C-5A6F-493D-BC76-54C84B9204B6}" dt="2020-02-28T06:50:08.629" v="86" actId="478"/>
          <ac:spMkLst>
            <pc:docMk/>
            <pc:sldMk cId="1308280924" sldId="259"/>
            <ac:spMk id="56" creationId="{F6B7FAF2-8DFC-4A76-ADEE-8A229A8FFE8E}"/>
          </ac:spMkLst>
        </pc:spChg>
        <pc:spChg chg="add del mod">
          <ac:chgData name="JIHOON" userId="e344d0b5-5726-4af6-8331-9d7ed3b34295" providerId="ADAL" clId="{F9A3DE8C-5A6F-493D-BC76-54C84B9204B6}" dt="2020-02-28T06:50:08.629" v="86" actId="478"/>
          <ac:spMkLst>
            <pc:docMk/>
            <pc:sldMk cId="1308280924" sldId="259"/>
            <ac:spMk id="57" creationId="{3D77FDA1-5D7F-4F66-97D1-55BA73D5BF65}"/>
          </ac:spMkLst>
        </pc:spChg>
        <pc:spChg chg="add del mod">
          <ac:chgData name="JIHOON" userId="e344d0b5-5726-4af6-8331-9d7ed3b34295" providerId="ADAL" clId="{F9A3DE8C-5A6F-493D-BC76-54C84B9204B6}" dt="2020-02-28T06:50:08.861" v="93" actId="478"/>
          <ac:spMkLst>
            <pc:docMk/>
            <pc:sldMk cId="1308280924" sldId="259"/>
            <ac:spMk id="58" creationId="{4B336555-6A87-4F22-A265-F47684503E2D}"/>
          </ac:spMkLst>
        </pc:spChg>
        <pc:spChg chg="add del mod">
          <ac:chgData name="JIHOON" userId="e344d0b5-5726-4af6-8331-9d7ed3b34295" providerId="ADAL" clId="{F9A3DE8C-5A6F-493D-BC76-54C84B9204B6}" dt="2020-02-28T06:50:08.629" v="86" actId="478"/>
          <ac:spMkLst>
            <pc:docMk/>
            <pc:sldMk cId="1308280924" sldId="259"/>
            <ac:spMk id="59" creationId="{11E96BA9-0F6F-4FBE-97F2-CF14D70B28CC}"/>
          </ac:spMkLst>
        </pc:spChg>
        <pc:spChg chg="add del mod">
          <ac:chgData name="JIHOON" userId="e344d0b5-5726-4af6-8331-9d7ed3b34295" providerId="ADAL" clId="{F9A3DE8C-5A6F-493D-BC76-54C84B9204B6}" dt="2020-02-28T06:50:08.660" v="87" actId="478"/>
          <ac:spMkLst>
            <pc:docMk/>
            <pc:sldMk cId="1308280924" sldId="259"/>
            <ac:spMk id="60" creationId="{DB86C2DA-C735-4491-96D7-D72BC1231C52}"/>
          </ac:spMkLst>
        </pc:spChg>
        <pc:spChg chg="add del mod">
          <ac:chgData name="JIHOON" userId="e344d0b5-5726-4af6-8331-9d7ed3b34295" providerId="ADAL" clId="{F9A3DE8C-5A6F-493D-BC76-54C84B9204B6}" dt="2020-02-28T06:50:08.945" v="95" actId="478"/>
          <ac:spMkLst>
            <pc:docMk/>
            <pc:sldMk cId="1308280924" sldId="259"/>
            <ac:spMk id="61" creationId="{114DADF0-5C8F-465F-9466-7881E6E15468}"/>
          </ac:spMkLst>
        </pc:spChg>
        <pc:spChg chg="add del mod">
          <ac:chgData name="JIHOON" userId="e344d0b5-5726-4af6-8331-9d7ed3b34295" providerId="ADAL" clId="{F9A3DE8C-5A6F-493D-BC76-54C84B9204B6}" dt="2020-02-28T06:50:08.961" v="96" actId="478"/>
          <ac:spMkLst>
            <pc:docMk/>
            <pc:sldMk cId="1308280924" sldId="259"/>
            <ac:spMk id="62" creationId="{1DBB22F9-0586-4808-92AE-13301A6783F3}"/>
          </ac:spMkLst>
        </pc:spChg>
      </pc:sldChg>
      <pc:sldChg chg="addSp delSp add del ord">
        <pc:chgData name="JIHOON" userId="e344d0b5-5726-4af6-8331-9d7ed3b34295" providerId="ADAL" clId="{F9A3DE8C-5A6F-493D-BC76-54C84B9204B6}" dt="2020-02-28T06:50:20.065" v="128"/>
        <pc:sldMkLst>
          <pc:docMk/>
          <pc:sldMk cId="843311187" sldId="260"/>
        </pc:sldMkLst>
        <pc:spChg chg="add del">
          <ac:chgData name="JIHOON" userId="e344d0b5-5726-4af6-8331-9d7ed3b34295" providerId="ADAL" clId="{F9A3DE8C-5A6F-493D-BC76-54C84B9204B6}" dt="2020-02-28T06:50:08.306" v="76" actId="478"/>
          <ac:spMkLst>
            <pc:docMk/>
            <pc:sldMk cId="843311187" sldId="260"/>
            <ac:spMk id="2" creationId="{60C42ADF-9293-4E9F-91E3-5B1407DD0AC0}"/>
          </ac:spMkLst>
        </pc:spChg>
        <pc:spChg chg="add del">
          <ac:chgData name="JIHOON" userId="e344d0b5-5726-4af6-8331-9d7ed3b34295" providerId="ADAL" clId="{F9A3DE8C-5A6F-493D-BC76-54C84B9204B6}" dt="2020-02-28T06:50:08.344" v="77" actId="478"/>
          <ac:spMkLst>
            <pc:docMk/>
            <pc:sldMk cId="843311187" sldId="260"/>
            <ac:spMk id="3" creationId="{E8AD5F2F-2C11-4478-8C78-A988D58D19A9}"/>
          </ac:spMkLst>
        </pc:spChg>
        <pc:spChg chg="add del">
          <ac:chgData name="JIHOON" userId="e344d0b5-5726-4af6-8331-9d7ed3b34295" providerId="ADAL" clId="{F9A3DE8C-5A6F-493D-BC76-54C84B9204B6}" dt="2020-02-28T06:50:13.749" v="111" actId="21"/>
          <ac:spMkLst>
            <pc:docMk/>
            <pc:sldMk cId="843311187" sldId="260"/>
            <ac:spMk id="4" creationId="{EA6FB1C1-C48A-4591-AB13-A840DE48DEB9}"/>
          </ac:spMkLst>
        </pc:spChg>
        <pc:spChg chg="add del">
          <ac:chgData name="JIHOON" userId="e344d0b5-5726-4af6-8331-9d7ed3b34295" providerId="ADAL" clId="{F9A3DE8C-5A6F-493D-BC76-54C84B9204B6}" dt="2020-02-28T06:50:13.749" v="111" actId="21"/>
          <ac:spMkLst>
            <pc:docMk/>
            <pc:sldMk cId="843311187" sldId="260"/>
            <ac:spMk id="5" creationId="{170DB576-F07C-4F63-B482-09C0D886EB14}"/>
          </ac:spMkLst>
        </pc:spChg>
        <pc:spChg chg="add del">
          <ac:chgData name="JIHOON" userId="e344d0b5-5726-4af6-8331-9d7ed3b34295" providerId="ADAL" clId="{F9A3DE8C-5A6F-493D-BC76-54C84B9204B6}" dt="2020-02-28T06:50:13.749" v="111" actId="21"/>
          <ac:spMkLst>
            <pc:docMk/>
            <pc:sldMk cId="843311187" sldId="260"/>
            <ac:spMk id="6" creationId="{573D2119-E41A-4101-9E50-D6A948A89D2D}"/>
          </ac:spMkLst>
        </pc:spChg>
        <pc:spChg chg="add del">
          <ac:chgData name="JIHOON" userId="e344d0b5-5726-4af6-8331-9d7ed3b34295" providerId="ADAL" clId="{F9A3DE8C-5A6F-493D-BC76-54C84B9204B6}" dt="2020-02-28T06:50:13.749" v="111" actId="21"/>
          <ac:spMkLst>
            <pc:docMk/>
            <pc:sldMk cId="843311187" sldId="260"/>
            <ac:spMk id="7" creationId="{A8354810-4DEB-4750-8E7C-6E4A59FBAAA9}"/>
          </ac:spMkLst>
        </pc:spChg>
        <pc:spChg chg="add del">
          <ac:chgData name="JIHOON" userId="e344d0b5-5726-4af6-8331-9d7ed3b34295" providerId="ADAL" clId="{F9A3DE8C-5A6F-493D-BC76-54C84B9204B6}" dt="2020-02-28T06:50:19.695" v="127"/>
          <ac:spMkLst>
            <pc:docMk/>
            <pc:sldMk cId="843311187" sldId="260"/>
            <ac:spMk id="11" creationId="{663B4DED-DB2D-4E45-81BE-577235CDD2AF}"/>
          </ac:spMkLst>
        </pc:spChg>
        <pc:spChg chg="add del">
          <ac:chgData name="JIHOON" userId="e344d0b5-5726-4af6-8331-9d7ed3b34295" providerId="ADAL" clId="{F9A3DE8C-5A6F-493D-BC76-54C84B9204B6}" dt="2020-02-28T06:50:19.695" v="127"/>
          <ac:spMkLst>
            <pc:docMk/>
            <pc:sldMk cId="843311187" sldId="260"/>
            <ac:spMk id="12" creationId="{8F81D342-20CD-4F74-BC4A-E111862B6025}"/>
          </ac:spMkLst>
        </pc:spChg>
        <pc:spChg chg="add del">
          <ac:chgData name="JIHOON" userId="e344d0b5-5726-4af6-8331-9d7ed3b34295" providerId="ADAL" clId="{F9A3DE8C-5A6F-493D-BC76-54C84B9204B6}" dt="2020-02-28T06:50:20.065" v="128"/>
          <ac:spMkLst>
            <pc:docMk/>
            <pc:sldMk cId="843311187" sldId="260"/>
            <ac:spMk id="22" creationId="{B6E825C8-2F7D-4397-8240-46FA42DD57B6}"/>
          </ac:spMkLst>
        </pc:spChg>
        <pc:spChg chg="add del">
          <ac:chgData name="JIHOON" userId="e344d0b5-5726-4af6-8331-9d7ed3b34295" providerId="ADAL" clId="{F9A3DE8C-5A6F-493D-BC76-54C84B9204B6}" dt="2020-02-28T06:50:20.065" v="128"/>
          <ac:spMkLst>
            <pc:docMk/>
            <pc:sldMk cId="843311187" sldId="260"/>
            <ac:spMk id="23" creationId="{2B445674-AFB8-44AE-87AE-09C7F5AEAD69}"/>
          </ac:spMkLst>
        </pc:spChg>
        <pc:spChg chg="add del">
          <ac:chgData name="JIHOON" userId="e344d0b5-5726-4af6-8331-9d7ed3b34295" providerId="ADAL" clId="{F9A3DE8C-5A6F-493D-BC76-54C84B9204B6}" dt="2020-02-28T06:50:20.065" v="128"/>
          <ac:spMkLst>
            <pc:docMk/>
            <pc:sldMk cId="843311187" sldId="260"/>
            <ac:spMk id="24" creationId="{844653EC-4482-4BEF-A0A6-C704E0220A28}"/>
          </ac:spMkLst>
        </pc:spChg>
        <pc:spChg chg="add del">
          <ac:chgData name="JIHOON" userId="e344d0b5-5726-4af6-8331-9d7ed3b34295" providerId="ADAL" clId="{F9A3DE8C-5A6F-493D-BC76-54C84B9204B6}" dt="2020-02-28T06:50:20.065" v="128"/>
          <ac:spMkLst>
            <pc:docMk/>
            <pc:sldMk cId="843311187" sldId="260"/>
            <ac:spMk id="25" creationId="{D603A46F-D105-45BE-B52D-503EF3C547DF}"/>
          </ac:spMkLst>
        </pc:spChg>
        <pc:spChg chg="add del">
          <ac:chgData name="JIHOON" userId="e344d0b5-5726-4af6-8331-9d7ed3b34295" providerId="ADAL" clId="{F9A3DE8C-5A6F-493D-BC76-54C84B9204B6}" dt="2020-02-28T06:50:20.065" v="128"/>
          <ac:spMkLst>
            <pc:docMk/>
            <pc:sldMk cId="843311187" sldId="260"/>
            <ac:spMk id="27" creationId="{716F1EF1-F05B-452A-BD2A-E29656C30B4F}"/>
          </ac:spMkLst>
        </pc:spChg>
        <pc:spChg chg="add del">
          <ac:chgData name="JIHOON" userId="e344d0b5-5726-4af6-8331-9d7ed3b34295" providerId="ADAL" clId="{F9A3DE8C-5A6F-493D-BC76-54C84B9204B6}" dt="2020-02-28T06:50:20.065" v="128"/>
          <ac:spMkLst>
            <pc:docMk/>
            <pc:sldMk cId="843311187" sldId="260"/>
            <ac:spMk id="28" creationId="{10867E87-E1F8-4D35-B247-12DA19A888A9}"/>
          </ac:spMkLst>
        </pc:spChg>
        <pc:spChg chg="add del">
          <ac:chgData name="JIHOON" userId="e344d0b5-5726-4af6-8331-9d7ed3b34295" providerId="ADAL" clId="{F9A3DE8C-5A6F-493D-BC76-54C84B9204B6}" dt="2020-02-28T06:50:20.065" v="128"/>
          <ac:spMkLst>
            <pc:docMk/>
            <pc:sldMk cId="843311187" sldId="260"/>
            <ac:spMk id="29" creationId="{5E3A4E4E-1C64-400D-B1AA-1486CB68437F}"/>
          </ac:spMkLst>
        </pc:spChg>
        <pc:spChg chg="add del">
          <ac:chgData name="JIHOON" userId="e344d0b5-5726-4af6-8331-9d7ed3b34295" providerId="ADAL" clId="{F9A3DE8C-5A6F-493D-BC76-54C84B9204B6}" dt="2020-02-28T06:50:20.065" v="128"/>
          <ac:spMkLst>
            <pc:docMk/>
            <pc:sldMk cId="843311187" sldId="260"/>
            <ac:spMk id="30" creationId="{D2C278C9-258D-403D-B0B9-B1E8C0262BDB}"/>
          </ac:spMkLst>
        </pc:spChg>
        <pc:grpChg chg="add del">
          <ac:chgData name="JIHOON" userId="e344d0b5-5726-4af6-8331-9d7ed3b34295" providerId="ADAL" clId="{F9A3DE8C-5A6F-493D-BC76-54C84B9204B6}" dt="2020-02-28T06:50:19.695" v="127"/>
          <ac:grpSpMkLst>
            <pc:docMk/>
            <pc:sldMk cId="843311187" sldId="260"/>
            <ac:grpSpMk id="8" creationId="{A4B2B29C-9803-4AE9-B4D1-0D0432D1B033}"/>
          </ac:grpSpMkLst>
        </pc:grpChg>
        <pc:grpChg chg="add del">
          <ac:chgData name="JIHOON" userId="e344d0b5-5726-4af6-8331-9d7ed3b34295" providerId="ADAL" clId="{F9A3DE8C-5A6F-493D-BC76-54C84B9204B6}" dt="2020-02-28T06:50:20.065" v="128"/>
          <ac:grpSpMkLst>
            <pc:docMk/>
            <pc:sldMk cId="843311187" sldId="260"/>
            <ac:grpSpMk id="13" creationId="{98AD2702-FAF3-4707-9709-2EC39ADDAB60}"/>
          </ac:grpSpMkLst>
        </pc:grpChg>
        <pc:picChg chg="add del">
          <ac:chgData name="JIHOON" userId="e344d0b5-5726-4af6-8331-9d7ed3b34295" providerId="ADAL" clId="{F9A3DE8C-5A6F-493D-BC76-54C84B9204B6}" dt="2020-02-28T06:50:20.065" v="128"/>
          <ac:picMkLst>
            <pc:docMk/>
            <pc:sldMk cId="843311187" sldId="260"/>
            <ac:picMk id="18" creationId="{7D08C81E-FD99-42C2-B813-1F921CF39EA8}"/>
          </ac:picMkLst>
        </pc:picChg>
        <pc:picChg chg="add del">
          <ac:chgData name="JIHOON" userId="e344d0b5-5726-4af6-8331-9d7ed3b34295" providerId="ADAL" clId="{F9A3DE8C-5A6F-493D-BC76-54C84B9204B6}" dt="2020-02-28T06:50:20.065" v="128"/>
          <ac:picMkLst>
            <pc:docMk/>
            <pc:sldMk cId="843311187" sldId="260"/>
            <ac:picMk id="19" creationId="{C3356E82-C8F7-46CB-A299-3A250048279C}"/>
          </ac:picMkLst>
        </pc:picChg>
        <pc:picChg chg="add del">
          <ac:chgData name="JIHOON" userId="e344d0b5-5726-4af6-8331-9d7ed3b34295" providerId="ADAL" clId="{F9A3DE8C-5A6F-493D-BC76-54C84B9204B6}" dt="2020-02-28T06:50:20.065" v="128"/>
          <ac:picMkLst>
            <pc:docMk/>
            <pc:sldMk cId="843311187" sldId="260"/>
            <ac:picMk id="20" creationId="{EBA0C304-9CCB-4E62-8473-AB706C7B1A23}"/>
          </ac:picMkLst>
        </pc:picChg>
        <pc:picChg chg="add del">
          <ac:chgData name="JIHOON" userId="e344d0b5-5726-4af6-8331-9d7ed3b34295" providerId="ADAL" clId="{F9A3DE8C-5A6F-493D-BC76-54C84B9204B6}" dt="2020-02-28T06:50:20.065" v="128"/>
          <ac:picMkLst>
            <pc:docMk/>
            <pc:sldMk cId="843311187" sldId="260"/>
            <ac:picMk id="21" creationId="{DE946064-9AD0-4390-985C-46C56A9B5ECC}"/>
          </ac:picMkLst>
        </pc:picChg>
        <pc:cxnChg chg="add del">
          <ac:chgData name="JIHOON" userId="e344d0b5-5726-4af6-8331-9d7ed3b34295" providerId="ADAL" clId="{F9A3DE8C-5A6F-493D-BC76-54C84B9204B6}" dt="2020-02-28T06:50:20.065" v="128"/>
          <ac:cxnSpMkLst>
            <pc:docMk/>
            <pc:sldMk cId="843311187" sldId="260"/>
            <ac:cxnSpMk id="26" creationId="{56F9BE1D-A98B-41B5-BD23-229C02379694}"/>
          </ac:cxnSpMkLst>
        </pc:cxnChg>
        <pc:cxnChg chg="add del">
          <ac:chgData name="JIHOON" userId="e344d0b5-5726-4af6-8331-9d7ed3b34295" providerId="ADAL" clId="{F9A3DE8C-5A6F-493D-BC76-54C84B9204B6}" dt="2020-02-28T06:50:20.065" v="128"/>
          <ac:cxnSpMkLst>
            <pc:docMk/>
            <pc:sldMk cId="843311187" sldId="260"/>
            <ac:cxnSpMk id="31" creationId="{C90AE6C8-7A09-4C4A-BF99-86A418A967AB}"/>
          </ac:cxnSpMkLst>
        </pc:cxnChg>
      </pc:sldChg>
      <pc:sldChg chg="modSp add del">
        <pc:chgData name="JIHOON" userId="e344d0b5-5726-4af6-8331-9d7ed3b34295" providerId="ADAL" clId="{F9A3DE8C-5A6F-493D-BC76-54C84B9204B6}" dt="2020-02-28T06:50:10.550" v="108" actId="1076"/>
        <pc:sldMkLst>
          <pc:docMk/>
          <pc:sldMk cId="2870612292" sldId="261"/>
        </pc:sldMkLst>
        <pc:spChg chg="mod">
          <ac:chgData name="JIHOON" userId="e344d0b5-5726-4af6-8331-9d7ed3b34295" providerId="ADAL" clId="{F9A3DE8C-5A6F-493D-BC76-54C84B9204B6}" dt="2020-02-28T06:50:10.550" v="108" actId="1076"/>
          <ac:spMkLst>
            <pc:docMk/>
            <pc:sldMk cId="2870612292" sldId="261"/>
            <ac:spMk id="4" creationId="{ECB2C370-9CF5-4CAC-81AD-98FE21C95DD5}"/>
          </ac:spMkLst>
        </pc:spChg>
      </pc:sldChg>
      <pc:sldChg chg="add del">
        <pc:chgData name="JIHOON" userId="e344d0b5-5726-4af6-8331-9d7ed3b34295" providerId="ADAL" clId="{F9A3DE8C-5A6F-493D-BC76-54C84B9204B6}" dt="2020-02-28T06:50:18.739" v="126"/>
        <pc:sldMkLst>
          <pc:docMk/>
          <pc:sldMk cId="1651377848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DF0D2-F2C6-45D2-B1AD-2A6D629C7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BC1AF0-3F35-407B-A236-6AFD123D7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D2C77-48C5-49BA-AE9A-F36C44567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2B64-DF65-4B24-A415-1C125BFBEA24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0D78A-C678-4A3B-8A73-729C8F15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CEA249-ECE0-45EE-B211-B651D56A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A92-999F-41DE-B18E-11F06D230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35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A5E1A-E361-4F99-8E95-8C7119F0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C39F51-78F1-4228-944F-5E50BACCE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47CC5-722B-4331-A0AE-E70CB701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2B64-DF65-4B24-A415-1C125BFBEA24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E54BB-DA29-4ADB-8285-3A317D24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23508-B700-42AF-AF88-BE8A6BF0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A92-999F-41DE-B18E-11F06D230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02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88E0F7-E392-44D6-99AC-EBE378D29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D9F48A-CEC5-468B-BDC5-D610FD984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FC762-5004-459E-906F-2431B7F2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2B64-DF65-4B24-A415-1C125BFBEA24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96E3-FC5D-42D5-B8FE-56E09013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47693-9A6D-45EE-ADBC-20E0E788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A92-999F-41DE-B18E-11F06D230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77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FFDCF-A7FF-4079-9F7D-514BBD06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9EAF30-8EE5-4A0C-91F0-FAD5DAA9A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DDDEA-5CDB-4859-8E29-7FA9182C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2B64-DF65-4B24-A415-1C125BFBEA24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CAFB3-770B-4E4D-8C11-A55D1600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12D45A-B996-423B-9E67-3A178D63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A92-999F-41DE-B18E-11F06D230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11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F5359-2957-4B61-9912-2B734B09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FC4540-6D15-4951-8E91-8C1F866DC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22D9AE-34DE-47FC-9916-7FF00D94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2B64-DF65-4B24-A415-1C125BFBEA24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EECA4-3521-4EF2-927E-7E9AC8822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F6D6F5-B626-4FEA-BEA7-C1B88B02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A92-999F-41DE-B18E-11F06D230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87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D2A30-3836-4D74-AC7F-B0B4D7EA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F5AC7-5CBF-4911-978C-35EC5A6AC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CD7486-A013-437A-B030-8948EB5AF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181242-DE2C-4A90-9FBA-FC394B4C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2B64-DF65-4B24-A415-1C125BFBEA24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D0CF7-0C55-4F07-8499-9D07F00C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83957F-274B-4499-ABD2-D6B72DA8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A92-999F-41DE-B18E-11F06D230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0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2D75C-11D7-4992-95E7-E18773345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191782-2255-4C09-99BC-B25CFD59A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4CA4BC-5F16-4F42-9698-14A97611A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2D4EBA-522D-4D6F-A108-867F889DA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1BE624-D1F0-418E-A485-F2FB8BB7D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E27FF7-D91A-44EF-BF1B-D65EF07D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2B64-DF65-4B24-A415-1C125BFBEA24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5E030F-F6C1-4375-832D-F8A974A1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8E5F6F-4123-4D75-AABE-E95D7048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A92-999F-41DE-B18E-11F06D230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05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A7AD3-B1BA-4D7B-9724-FBD13DBF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305F78-E746-4824-8955-AB8B37B6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2B64-DF65-4B24-A415-1C125BFBEA24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B89240-DBC9-4CB0-8F09-81A66AB9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24C840-7E10-4AE0-9712-BAD32AEC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A92-999F-41DE-B18E-11F06D230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52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B5DF7F-240B-45EB-AD79-99959553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2B64-DF65-4B24-A415-1C125BFBEA24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6BC2C84-BEBF-44BE-BAF4-D6A8019B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F98B42-17CF-443F-8E0D-9C5D1781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A92-999F-41DE-B18E-11F06D230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5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95B90-EF98-443F-A3D3-6B7D30DAF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AC534-D2EA-42FD-AA1D-1DB61E91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161428-29C4-4537-B50F-861685D25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BD1132-3A9E-4FC1-BA3E-6E7CB6C4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2B64-DF65-4B24-A415-1C125BFBEA24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08F762-9C72-422E-ADDD-DEC2B86B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F9C77-9FD8-44C7-8454-86AEF6BB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A92-999F-41DE-B18E-11F06D230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17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B4438-7543-45D8-9951-F54C47C1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0203AC-FD3B-44A8-9FA3-09848E27E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84F0DA-ED9D-46EF-A00E-79100E6FE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A84C61-0C14-4EEB-A641-ECCD59AA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2B64-DF65-4B24-A415-1C125BFBEA24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3A24F1-D513-408C-8E29-EAD3D057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CC0AA9-7EE1-4C42-B90B-42FA5563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FBA92-999F-41DE-B18E-11F06D230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9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26B70B-5215-4F10-A969-870FC583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220652-A2FF-424C-8EFE-CCD8CFFA3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9528B-31FF-4D30-9AEC-BE976918B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92B64-DF65-4B24-A415-1C125BFBEA24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828AF-FAF1-4C4D-AB92-9FDAA5C25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5BED3-E3C0-4358-B9F7-3809B9059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FBA92-999F-41DE-B18E-11F06D230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22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6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svg"/><Relationship Id="rId4" Type="http://schemas.openxmlformats.org/officeDocument/2006/relationships/image" Target="../media/image10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ECB2C370-9CF5-4CAC-81AD-98FE21C95DD5}"/>
              </a:ext>
            </a:extLst>
          </p:cNvPr>
          <p:cNvSpPr/>
          <p:nvPr/>
        </p:nvSpPr>
        <p:spPr>
          <a:xfrm flipH="1">
            <a:off x="2136089" y="557051"/>
            <a:ext cx="5452148" cy="5542420"/>
          </a:xfrm>
          <a:custGeom>
            <a:avLst/>
            <a:gdLst>
              <a:gd name="connsiteX0" fmla="*/ 1642550 w 4797377"/>
              <a:gd name="connsiteY0" fmla="*/ 4229372 h 4876808"/>
              <a:gd name="connsiteX1" fmla="*/ 2096369 w 4797377"/>
              <a:gd name="connsiteY1" fmla="*/ 4876809 h 4876808"/>
              <a:gd name="connsiteX2" fmla="*/ 4405395 w 4797377"/>
              <a:gd name="connsiteY2" fmla="*/ 4871007 h 4876808"/>
              <a:gd name="connsiteX3" fmla="*/ 4258171 w 4797377"/>
              <a:gd name="connsiteY3" fmla="*/ 4633305 h 4876808"/>
              <a:gd name="connsiteX4" fmla="*/ 4148949 w 4797377"/>
              <a:gd name="connsiteY4" fmla="*/ 4380721 h 4876808"/>
              <a:gd name="connsiteX5" fmla="*/ 4037059 w 4797377"/>
              <a:gd name="connsiteY5" fmla="*/ 3868825 h 4876808"/>
              <a:gd name="connsiteX6" fmla="*/ 4164408 w 4797377"/>
              <a:gd name="connsiteY6" fmla="*/ 3086855 h 4876808"/>
              <a:gd name="connsiteX7" fmla="*/ 4585469 w 4797377"/>
              <a:gd name="connsiteY7" fmla="*/ 2501723 h 4876808"/>
              <a:gd name="connsiteX8" fmla="*/ 4796828 w 4797377"/>
              <a:gd name="connsiteY8" fmla="*/ 1854286 h 4876808"/>
              <a:gd name="connsiteX9" fmla="*/ 4704077 w 4797377"/>
              <a:gd name="connsiteY9" fmla="*/ 1164807 h 4876808"/>
              <a:gd name="connsiteX10" fmla="*/ 4185663 w 4797377"/>
              <a:gd name="connsiteY10" fmla="*/ 484998 h 4876808"/>
              <a:gd name="connsiteX11" fmla="*/ 2674775 w 4797377"/>
              <a:gd name="connsiteY11" fmla="*/ 2699 h 4876808"/>
              <a:gd name="connsiteX12" fmla="*/ 1798056 w 4797377"/>
              <a:gd name="connsiteY12" fmla="*/ 117725 h 4876808"/>
              <a:gd name="connsiteX13" fmla="*/ 924832 w 4797377"/>
              <a:gd name="connsiteY13" fmla="*/ 500806 h 4876808"/>
              <a:gd name="connsiteX14" fmla="*/ 575175 w 4797377"/>
              <a:gd name="connsiteY14" fmla="*/ 1022119 h 4876808"/>
              <a:gd name="connsiteX15" fmla="*/ 487577 w 4797377"/>
              <a:gd name="connsiteY15" fmla="*/ 1316408 h 4876808"/>
              <a:gd name="connsiteX16" fmla="*/ 351486 w 4797377"/>
              <a:gd name="connsiteY16" fmla="*/ 1634662 h 4876808"/>
              <a:gd name="connsiteX17" fmla="*/ 331703 w 4797377"/>
              <a:gd name="connsiteY17" fmla="*/ 1734804 h 4876808"/>
              <a:gd name="connsiteX18" fmla="*/ 541957 w 4797377"/>
              <a:gd name="connsiteY18" fmla="*/ 2021190 h 4876808"/>
              <a:gd name="connsiteX19" fmla="*/ 515917 w 4797377"/>
              <a:gd name="connsiteY19" fmla="*/ 2096108 h 4876808"/>
              <a:gd name="connsiteX20" fmla="*/ 106082 w 4797377"/>
              <a:gd name="connsiteY20" fmla="*/ 2705624 h 4876808"/>
              <a:gd name="connsiteX21" fmla="*/ 817 w 4797377"/>
              <a:gd name="connsiteY21" fmla="*/ 2891783 h 4876808"/>
              <a:gd name="connsiteX22" fmla="*/ 98077 w 4797377"/>
              <a:gd name="connsiteY22" fmla="*/ 2993271 h 4876808"/>
              <a:gd name="connsiteX23" fmla="*/ 340260 w 4797377"/>
              <a:gd name="connsiteY23" fmla="*/ 3167491 h 4876808"/>
              <a:gd name="connsiteX24" fmla="*/ 322870 w 4797377"/>
              <a:gd name="connsiteY24" fmla="*/ 3303537 h 4876808"/>
              <a:gd name="connsiteX25" fmla="*/ 255607 w 4797377"/>
              <a:gd name="connsiteY25" fmla="*/ 3484735 h 4876808"/>
              <a:gd name="connsiteX26" fmla="*/ 402831 w 4797377"/>
              <a:gd name="connsiteY26" fmla="*/ 3589418 h 4876808"/>
              <a:gd name="connsiteX27" fmla="*/ 357375 w 4797377"/>
              <a:gd name="connsiteY27" fmla="*/ 3744803 h 4876808"/>
              <a:gd name="connsiteX28" fmla="*/ 540117 w 4797377"/>
              <a:gd name="connsiteY28" fmla="*/ 3896152 h 4876808"/>
              <a:gd name="connsiteX29" fmla="*/ 518402 w 4797377"/>
              <a:gd name="connsiteY29" fmla="*/ 4096269 h 4876808"/>
              <a:gd name="connsiteX30" fmla="*/ 544902 w 4797377"/>
              <a:gd name="connsiteY30" fmla="*/ 4283353 h 4876808"/>
              <a:gd name="connsiteX31" fmla="*/ 840178 w 4797377"/>
              <a:gd name="connsiteY31" fmla="*/ 4450509 h 4876808"/>
              <a:gd name="connsiteX32" fmla="*/ 1642550 w 4797377"/>
              <a:gd name="connsiteY32" fmla="*/ 4229372 h 487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4797377" h="4876808">
                <a:moveTo>
                  <a:pt x="1642550" y="4229372"/>
                </a:moveTo>
                <a:cubicBezTo>
                  <a:pt x="1958070" y="4359784"/>
                  <a:pt x="2096369" y="4876809"/>
                  <a:pt x="2096369" y="4876809"/>
                </a:cubicBezTo>
                <a:lnTo>
                  <a:pt x="4405395" y="4871007"/>
                </a:lnTo>
                <a:cubicBezTo>
                  <a:pt x="4362111" y="4788893"/>
                  <a:pt x="4312929" y="4709486"/>
                  <a:pt x="4258171" y="4633305"/>
                </a:cubicBezTo>
                <a:cubicBezTo>
                  <a:pt x="4214607" y="4551844"/>
                  <a:pt x="4178088" y="4467391"/>
                  <a:pt x="4148949" y="4380721"/>
                </a:cubicBezTo>
                <a:cubicBezTo>
                  <a:pt x="4094873" y="4213513"/>
                  <a:pt x="4057424" y="4042186"/>
                  <a:pt x="4037059" y="3868825"/>
                </a:cubicBezTo>
                <a:cubicBezTo>
                  <a:pt x="4002827" y="3602460"/>
                  <a:pt x="4046781" y="3332569"/>
                  <a:pt x="4164408" y="3086855"/>
                </a:cubicBezTo>
                <a:cubicBezTo>
                  <a:pt x="4268109" y="2870762"/>
                  <a:pt x="4448182" y="2699570"/>
                  <a:pt x="4585469" y="2501723"/>
                </a:cubicBezTo>
                <a:cubicBezTo>
                  <a:pt x="4721574" y="2308546"/>
                  <a:pt x="4794868" y="2084030"/>
                  <a:pt x="4796828" y="1854286"/>
                </a:cubicBezTo>
                <a:cubicBezTo>
                  <a:pt x="4801991" y="1621597"/>
                  <a:pt x="4770759" y="1389426"/>
                  <a:pt x="4704077" y="1164807"/>
                </a:cubicBezTo>
                <a:cubicBezTo>
                  <a:pt x="4616838" y="892689"/>
                  <a:pt x="4434824" y="654009"/>
                  <a:pt x="4185663" y="484998"/>
                </a:cubicBezTo>
                <a:cubicBezTo>
                  <a:pt x="3729453" y="158084"/>
                  <a:pt x="3264040" y="-24712"/>
                  <a:pt x="2674775" y="2699"/>
                </a:cubicBezTo>
                <a:cubicBezTo>
                  <a:pt x="2379858" y="21461"/>
                  <a:pt x="2086836" y="59905"/>
                  <a:pt x="1798056" y="117725"/>
                </a:cubicBezTo>
                <a:cubicBezTo>
                  <a:pt x="1483548" y="175574"/>
                  <a:pt x="1150545" y="283031"/>
                  <a:pt x="924832" y="500806"/>
                </a:cubicBezTo>
                <a:cubicBezTo>
                  <a:pt x="770860" y="651154"/>
                  <a:pt x="651904" y="828509"/>
                  <a:pt x="575175" y="1022119"/>
                </a:cubicBezTo>
                <a:cubicBezTo>
                  <a:pt x="539211" y="1118429"/>
                  <a:pt x="509953" y="1216722"/>
                  <a:pt x="487577" y="1316408"/>
                </a:cubicBezTo>
                <a:cubicBezTo>
                  <a:pt x="449904" y="1425107"/>
                  <a:pt x="404443" y="1531421"/>
                  <a:pt x="351486" y="1634662"/>
                </a:cubicBezTo>
                <a:cubicBezTo>
                  <a:pt x="335906" y="1666027"/>
                  <a:pt x="329107" y="1700441"/>
                  <a:pt x="331703" y="1734804"/>
                </a:cubicBezTo>
                <a:cubicBezTo>
                  <a:pt x="349370" y="1851175"/>
                  <a:pt x="540393" y="1901204"/>
                  <a:pt x="541957" y="2021190"/>
                </a:cubicBezTo>
                <a:cubicBezTo>
                  <a:pt x="539911" y="2047698"/>
                  <a:pt x="530984" y="2073379"/>
                  <a:pt x="515917" y="2096108"/>
                </a:cubicBezTo>
                <a:cubicBezTo>
                  <a:pt x="403932" y="2312277"/>
                  <a:pt x="266510" y="2516654"/>
                  <a:pt x="106082" y="2705624"/>
                </a:cubicBezTo>
                <a:cubicBezTo>
                  <a:pt x="68172" y="2748086"/>
                  <a:pt x="-8753" y="2831748"/>
                  <a:pt x="817" y="2891783"/>
                </a:cubicBezTo>
                <a:cubicBezTo>
                  <a:pt x="7626" y="2934413"/>
                  <a:pt x="63571" y="2969812"/>
                  <a:pt x="98077" y="2993271"/>
                </a:cubicBezTo>
                <a:cubicBezTo>
                  <a:pt x="171689" y="3043216"/>
                  <a:pt x="321581" y="3077354"/>
                  <a:pt x="340260" y="3167491"/>
                </a:cubicBezTo>
                <a:cubicBezTo>
                  <a:pt x="349929" y="3213394"/>
                  <a:pt x="343856" y="3260905"/>
                  <a:pt x="322870" y="3303537"/>
                </a:cubicBezTo>
                <a:cubicBezTo>
                  <a:pt x="271985" y="3401661"/>
                  <a:pt x="215580" y="3453960"/>
                  <a:pt x="255607" y="3484735"/>
                </a:cubicBezTo>
                <a:cubicBezTo>
                  <a:pt x="295633" y="3515509"/>
                  <a:pt x="402831" y="3589418"/>
                  <a:pt x="402831" y="3589418"/>
                </a:cubicBezTo>
                <a:cubicBezTo>
                  <a:pt x="402831" y="3589418"/>
                  <a:pt x="300970" y="3708311"/>
                  <a:pt x="357375" y="3744803"/>
                </a:cubicBezTo>
                <a:cubicBezTo>
                  <a:pt x="427307" y="3790207"/>
                  <a:pt x="516377" y="3811144"/>
                  <a:pt x="540117" y="3896152"/>
                </a:cubicBezTo>
                <a:cubicBezTo>
                  <a:pt x="547184" y="3963513"/>
                  <a:pt x="539808" y="4031487"/>
                  <a:pt x="518402" y="4096269"/>
                </a:cubicBezTo>
                <a:cubicBezTo>
                  <a:pt x="511215" y="4159665"/>
                  <a:pt x="520288" y="4223718"/>
                  <a:pt x="544902" y="4283353"/>
                </a:cubicBezTo>
                <a:cubicBezTo>
                  <a:pt x="578399" y="4402378"/>
                  <a:pt x="708635" y="4476105"/>
                  <a:pt x="840178" y="4450509"/>
                </a:cubicBezTo>
                <a:cubicBezTo>
                  <a:pt x="1111817" y="4390115"/>
                  <a:pt x="1379668" y="4316294"/>
                  <a:pt x="1642550" y="4229372"/>
                </a:cubicBezTo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201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54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982763" y="1043385"/>
            <a:ext cx="3637877" cy="3698114"/>
            <a:chOff x="2024714" y="372698"/>
            <a:chExt cx="5832926" cy="5929509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29" t="27712" r="4571" b="14041"/>
            <a:stretch>
              <a:fillRect/>
            </a:stretch>
          </p:blipFill>
          <p:spPr>
            <a:xfrm>
              <a:off x="4969818" y="3418016"/>
              <a:ext cx="2887822" cy="2884191"/>
            </a:xfrm>
            <a:custGeom>
              <a:avLst/>
              <a:gdLst>
                <a:gd name="connsiteX0" fmla="*/ 0 w 2887822"/>
                <a:gd name="connsiteY0" fmla="*/ 0 h 2884191"/>
                <a:gd name="connsiteX1" fmla="*/ 2568869 w 2887822"/>
                <a:gd name="connsiteY1" fmla="*/ 0 h 2884191"/>
                <a:gd name="connsiteX2" fmla="*/ 2617839 w 2887822"/>
                <a:gd name="connsiteY2" fmla="*/ 68574 h 2884191"/>
                <a:gd name="connsiteX3" fmla="*/ 2758841 w 2887822"/>
                <a:gd name="connsiteY3" fmla="*/ 244339 h 2884191"/>
                <a:gd name="connsiteX4" fmla="*/ 2886829 w 2887822"/>
                <a:gd name="connsiteY4" fmla="*/ 470681 h 2884191"/>
                <a:gd name="connsiteX5" fmla="*/ 2768575 w 2887822"/>
                <a:gd name="connsiteY5" fmla="*/ 594076 h 2884191"/>
                <a:gd name="connsiteX6" fmla="*/ 2474113 w 2887822"/>
                <a:gd name="connsiteY6" fmla="*/ 805903 h 2884191"/>
                <a:gd name="connsiteX7" fmla="*/ 2495257 w 2887822"/>
                <a:gd name="connsiteY7" fmla="*/ 971317 h 2884191"/>
                <a:gd name="connsiteX8" fmla="*/ 2577040 w 2887822"/>
                <a:gd name="connsiteY8" fmla="*/ 1191627 h 2884191"/>
                <a:gd name="connsiteX9" fmla="*/ 2398035 w 2887822"/>
                <a:gd name="connsiteY9" fmla="*/ 1318907 h 2884191"/>
                <a:gd name="connsiteX10" fmla="*/ 2453304 w 2887822"/>
                <a:gd name="connsiteY10" fmla="*/ 1507832 h 2884191"/>
                <a:gd name="connsiteX11" fmla="*/ 2231115 w 2887822"/>
                <a:gd name="connsiteY11" fmla="*/ 1691852 h 2884191"/>
                <a:gd name="connsiteX12" fmla="*/ 2257518 w 2887822"/>
                <a:gd name="connsiteY12" fmla="*/ 1935165 h 2884191"/>
                <a:gd name="connsiteX13" fmla="*/ 2225297 w 2887822"/>
                <a:gd name="connsiteY13" fmla="*/ 2162633 h 2884191"/>
                <a:gd name="connsiteX14" fmla="*/ 1866284 w 2887822"/>
                <a:gd name="connsiteY14" fmla="*/ 2365871 h 2884191"/>
                <a:gd name="connsiteX15" fmla="*/ 890713 w 2887822"/>
                <a:gd name="connsiteY15" fmla="*/ 2096999 h 2884191"/>
                <a:gd name="connsiteX16" fmla="*/ 338935 w 2887822"/>
                <a:gd name="connsiteY16" fmla="*/ 2884191 h 2884191"/>
                <a:gd name="connsiteX17" fmla="*/ 0 w 2887822"/>
                <a:gd name="connsiteY17" fmla="*/ 2883339 h 2884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87822" h="2884191">
                  <a:moveTo>
                    <a:pt x="0" y="0"/>
                  </a:moveTo>
                  <a:lnTo>
                    <a:pt x="2568869" y="0"/>
                  </a:lnTo>
                  <a:lnTo>
                    <a:pt x="2617839" y="68574"/>
                  </a:lnTo>
                  <a:cubicBezTo>
                    <a:pt x="2663060" y="128288"/>
                    <a:pt x="2710076" y="186898"/>
                    <a:pt x="2758841" y="244339"/>
                  </a:cubicBezTo>
                  <a:cubicBezTo>
                    <a:pt x="2804935" y="295967"/>
                    <a:pt x="2898465" y="397687"/>
                    <a:pt x="2886829" y="470681"/>
                  </a:cubicBezTo>
                  <a:cubicBezTo>
                    <a:pt x="2878550" y="522513"/>
                    <a:pt x="2810528" y="565553"/>
                    <a:pt x="2768575" y="594076"/>
                  </a:cubicBezTo>
                  <a:cubicBezTo>
                    <a:pt x="2679072" y="654802"/>
                    <a:pt x="2496823" y="696310"/>
                    <a:pt x="2474113" y="805903"/>
                  </a:cubicBezTo>
                  <a:cubicBezTo>
                    <a:pt x="2462357" y="861715"/>
                    <a:pt x="2469741" y="919482"/>
                    <a:pt x="2495257" y="971317"/>
                  </a:cubicBezTo>
                  <a:cubicBezTo>
                    <a:pt x="2557126" y="1090621"/>
                    <a:pt x="2625708" y="1154208"/>
                    <a:pt x="2577040" y="1191627"/>
                  </a:cubicBezTo>
                  <a:cubicBezTo>
                    <a:pt x="2528373" y="1229043"/>
                    <a:pt x="2398035" y="1318907"/>
                    <a:pt x="2398035" y="1318907"/>
                  </a:cubicBezTo>
                  <a:cubicBezTo>
                    <a:pt x="2398035" y="1318907"/>
                    <a:pt x="2521884" y="1463463"/>
                    <a:pt x="2453304" y="1507832"/>
                  </a:cubicBezTo>
                  <a:cubicBezTo>
                    <a:pt x="2368276" y="1563038"/>
                    <a:pt x="2259979" y="1588494"/>
                    <a:pt x="2231115" y="1691852"/>
                  </a:cubicBezTo>
                  <a:cubicBezTo>
                    <a:pt x="2222523" y="1773752"/>
                    <a:pt x="2231491" y="1856400"/>
                    <a:pt x="2257518" y="1935165"/>
                  </a:cubicBezTo>
                  <a:cubicBezTo>
                    <a:pt x="2266256" y="2012246"/>
                    <a:pt x="2255224" y="2090126"/>
                    <a:pt x="2225297" y="2162633"/>
                  </a:cubicBezTo>
                  <a:cubicBezTo>
                    <a:pt x="2184570" y="2307350"/>
                    <a:pt x="2026221" y="2396992"/>
                    <a:pt x="1866284" y="2365871"/>
                  </a:cubicBezTo>
                  <a:cubicBezTo>
                    <a:pt x="1536010" y="2292440"/>
                    <a:pt x="1210341" y="2202685"/>
                    <a:pt x="890713" y="2096999"/>
                  </a:cubicBezTo>
                  <a:cubicBezTo>
                    <a:pt x="507086" y="2255562"/>
                    <a:pt x="338935" y="2884191"/>
                    <a:pt x="338935" y="2884191"/>
                  </a:cubicBezTo>
                  <a:lnTo>
                    <a:pt x="0" y="2883339"/>
                  </a:lnTo>
                  <a:close/>
                </a:path>
              </a:pathLst>
            </a:cu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20" t="6394" r="32106" b="1766"/>
            <a:stretch>
              <a:fillRect/>
            </a:stretch>
          </p:blipFill>
          <p:spPr>
            <a:xfrm>
              <a:off x="2285063" y="3418015"/>
              <a:ext cx="2620308" cy="2883177"/>
            </a:xfrm>
            <a:custGeom>
              <a:avLst/>
              <a:gdLst>
                <a:gd name="connsiteX0" fmla="*/ 0 w 2620308"/>
                <a:gd name="connsiteY0" fmla="*/ 0 h 2883177"/>
                <a:gd name="connsiteX1" fmla="*/ 2620308 w 2620308"/>
                <a:gd name="connsiteY1" fmla="*/ 0 h 2883177"/>
                <a:gd name="connsiteX2" fmla="*/ 2620308 w 2620308"/>
                <a:gd name="connsiteY2" fmla="*/ 2883177 h 2883177"/>
                <a:gd name="connsiteX3" fmla="*/ 216244 w 2620308"/>
                <a:gd name="connsiteY3" fmla="*/ 2877136 h 2883177"/>
                <a:gd name="connsiteX4" fmla="*/ 395247 w 2620308"/>
                <a:gd name="connsiteY4" fmla="*/ 2588125 h 2883177"/>
                <a:gd name="connsiteX5" fmla="*/ 528046 w 2620308"/>
                <a:gd name="connsiteY5" fmla="*/ 2281018 h 2883177"/>
                <a:gd name="connsiteX6" fmla="*/ 664088 w 2620308"/>
                <a:gd name="connsiteY6" fmla="*/ 1658626 h 2883177"/>
                <a:gd name="connsiteX7" fmla="*/ 509250 w 2620308"/>
                <a:gd name="connsiteY7" fmla="*/ 707862 h 2883177"/>
                <a:gd name="connsiteX8" fmla="*/ 129981 w 2620308"/>
                <a:gd name="connsiteY8" fmla="*/ 172122 h 288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0308" h="2883177">
                  <a:moveTo>
                    <a:pt x="0" y="0"/>
                  </a:moveTo>
                  <a:lnTo>
                    <a:pt x="2620308" y="0"/>
                  </a:lnTo>
                  <a:lnTo>
                    <a:pt x="2620308" y="2883177"/>
                  </a:lnTo>
                  <a:lnTo>
                    <a:pt x="216244" y="2877136"/>
                  </a:lnTo>
                  <a:cubicBezTo>
                    <a:pt x="268871" y="2777297"/>
                    <a:pt x="328670" y="2680750"/>
                    <a:pt x="395247" y="2588125"/>
                  </a:cubicBezTo>
                  <a:cubicBezTo>
                    <a:pt x="448215" y="2489078"/>
                    <a:pt x="492617" y="2386397"/>
                    <a:pt x="528046" y="2281018"/>
                  </a:cubicBezTo>
                  <a:cubicBezTo>
                    <a:pt x="593794" y="2077717"/>
                    <a:pt x="639327" y="1869408"/>
                    <a:pt x="664088" y="1658626"/>
                  </a:cubicBezTo>
                  <a:cubicBezTo>
                    <a:pt x="705709" y="1334763"/>
                    <a:pt x="652267" y="1006614"/>
                    <a:pt x="509250" y="707862"/>
                  </a:cubicBezTo>
                  <a:cubicBezTo>
                    <a:pt x="414686" y="510807"/>
                    <a:pt x="267889" y="344462"/>
                    <a:pt x="129981" y="172122"/>
                  </a:cubicBezTo>
                  <a:close/>
                </a:path>
              </a:pathLst>
            </a:cu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8" t="496" r="38015" b="8367"/>
            <a:stretch/>
          </p:blipFill>
          <p:spPr>
            <a:xfrm>
              <a:off x="2024714" y="372698"/>
              <a:ext cx="2880659" cy="2980866"/>
            </a:xfrm>
            <a:custGeom>
              <a:avLst/>
              <a:gdLst>
                <a:gd name="connsiteX0" fmla="*/ 2318896 w 2880659"/>
                <a:gd name="connsiteY0" fmla="*/ 2608 h 2980866"/>
                <a:gd name="connsiteX1" fmla="*/ 2580783 w 2880659"/>
                <a:gd name="connsiteY1" fmla="*/ 3282 h 2980866"/>
                <a:gd name="connsiteX2" fmla="*/ 2880659 w 2880659"/>
                <a:gd name="connsiteY2" fmla="*/ 32454 h 2980866"/>
                <a:gd name="connsiteX3" fmla="*/ 2880657 w 2880659"/>
                <a:gd name="connsiteY3" fmla="*/ 2980866 h 2980866"/>
                <a:gd name="connsiteX4" fmla="*/ 221144 w 2880659"/>
                <a:gd name="connsiteY4" fmla="*/ 2980866 h 2980866"/>
                <a:gd name="connsiteX5" fmla="*/ 148019 w 2880659"/>
                <a:gd name="connsiteY5" fmla="*/ 2858934 h 2980866"/>
                <a:gd name="connsiteX6" fmla="*/ 669 w 2880659"/>
                <a:gd name="connsiteY6" fmla="*/ 2254548 h 2980866"/>
                <a:gd name="connsiteX7" fmla="*/ 113441 w 2880659"/>
                <a:gd name="connsiteY7" fmla="*/ 1416239 h 2980866"/>
                <a:gd name="connsiteX8" fmla="*/ 743758 w 2880659"/>
                <a:gd name="connsiteY8" fmla="*/ 589689 h 2980866"/>
                <a:gd name="connsiteX9" fmla="*/ 2318896 w 2880659"/>
                <a:gd name="connsiteY9" fmla="*/ 2608 h 2980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80659" h="2980866">
                  <a:moveTo>
                    <a:pt x="2318896" y="2608"/>
                  </a:moveTo>
                  <a:cubicBezTo>
                    <a:pt x="2404020" y="-1056"/>
                    <a:pt x="2491225" y="-884"/>
                    <a:pt x="2580783" y="3282"/>
                  </a:cubicBezTo>
                  <a:lnTo>
                    <a:pt x="2880659" y="32454"/>
                  </a:lnTo>
                  <a:lnTo>
                    <a:pt x="2880657" y="2980866"/>
                  </a:lnTo>
                  <a:lnTo>
                    <a:pt x="221144" y="2980866"/>
                  </a:lnTo>
                  <a:lnTo>
                    <a:pt x="148019" y="2858934"/>
                  </a:lnTo>
                  <a:cubicBezTo>
                    <a:pt x="53030" y="2669977"/>
                    <a:pt x="2455" y="2464050"/>
                    <a:pt x="669" y="2254548"/>
                  </a:cubicBezTo>
                  <a:cubicBezTo>
                    <a:pt x="-5610" y="1971632"/>
                    <a:pt x="32364" y="1689344"/>
                    <a:pt x="113441" y="1416239"/>
                  </a:cubicBezTo>
                  <a:cubicBezTo>
                    <a:pt x="219510" y="1085383"/>
                    <a:pt x="440814" y="795182"/>
                    <a:pt x="743758" y="589689"/>
                  </a:cubicBezTo>
                  <a:cubicBezTo>
                    <a:pt x="1229108" y="241894"/>
                    <a:pt x="1723026" y="28257"/>
                    <a:pt x="2318896" y="2608"/>
                  </a:cubicBezTo>
                  <a:close/>
                </a:path>
              </a:pathLst>
            </a:cu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54" t="11665" r="32696" b="1894"/>
            <a:stretch>
              <a:fillRect/>
            </a:stretch>
          </p:blipFill>
          <p:spPr>
            <a:xfrm>
              <a:off x="4969819" y="411422"/>
              <a:ext cx="2522846" cy="2942144"/>
            </a:xfrm>
            <a:custGeom>
              <a:avLst/>
              <a:gdLst>
                <a:gd name="connsiteX0" fmla="*/ 2 w 2522846"/>
                <a:gd name="connsiteY0" fmla="*/ 0 h 2942144"/>
                <a:gd name="connsiteX1" fmla="*/ 171458 w 2522846"/>
                <a:gd name="connsiteY1" fmla="*/ 16678 h 2942144"/>
                <a:gd name="connsiteX2" fmla="*/ 701643 w 2522846"/>
                <a:gd name="connsiteY2" fmla="*/ 104414 h 2942144"/>
                <a:gd name="connsiteX3" fmla="*/ 1763359 w 2522846"/>
                <a:gd name="connsiteY3" fmla="*/ 570187 h 2942144"/>
                <a:gd name="connsiteX4" fmla="*/ 2188491 w 2522846"/>
                <a:gd name="connsiteY4" fmla="*/ 1204029 h 2942144"/>
                <a:gd name="connsiteX5" fmla="*/ 2294999 w 2522846"/>
                <a:gd name="connsiteY5" fmla="*/ 1561843 h 2942144"/>
                <a:gd name="connsiteX6" fmla="*/ 2460464 w 2522846"/>
                <a:gd name="connsiteY6" fmla="*/ 1948794 h 2942144"/>
                <a:gd name="connsiteX7" fmla="*/ 2484517 w 2522846"/>
                <a:gd name="connsiteY7" fmla="*/ 2070553 h 2942144"/>
                <a:gd name="connsiteX8" fmla="*/ 2228878 w 2522846"/>
                <a:gd name="connsiteY8" fmla="*/ 2418758 h 2942144"/>
                <a:gd name="connsiteX9" fmla="*/ 2260539 w 2522846"/>
                <a:gd name="connsiteY9" fmla="*/ 2509847 h 2942144"/>
                <a:gd name="connsiteX10" fmla="*/ 2487603 w 2522846"/>
                <a:gd name="connsiteY10" fmla="*/ 2892792 h 2942144"/>
                <a:gd name="connsiteX11" fmla="*/ 2522846 w 2522846"/>
                <a:gd name="connsiteY11" fmla="*/ 2942144 h 2942144"/>
                <a:gd name="connsiteX12" fmla="*/ 0 w 2522846"/>
                <a:gd name="connsiteY12" fmla="*/ 2942143 h 2942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2846" h="2942144">
                  <a:moveTo>
                    <a:pt x="2" y="0"/>
                  </a:moveTo>
                  <a:lnTo>
                    <a:pt x="171458" y="16678"/>
                  </a:lnTo>
                  <a:cubicBezTo>
                    <a:pt x="349237" y="40002"/>
                    <a:pt x="526084" y="69264"/>
                    <a:pt x="701643" y="104414"/>
                  </a:cubicBezTo>
                  <a:cubicBezTo>
                    <a:pt x="1084040" y="174751"/>
                    <a:pt x="1488923" y="305403"/>
                    <a:pt x="1763359" y="570187"/>
                  </a:cubicBezTo>
                  <a:cubicBezTo>
                    <a:pt x="1950566" y="752989"/>
                    <a:pt x="2095201" y="968627"/>
                    <a:pt x="2188491" y="1204029"/>
                  </a:cubicBezTo>
                  <a:cubicBezTo>
                    <a:pt x="2232219" y="1321129"/>
                    <a:pt x="2267792" y="1440639"/>
                    <a:pt x="2294999" y="1561843"/>
                  </a:cubicBezTo>
                  <a:cubicBezTo>
                    <a:pt x="2340802" y="1694005"/>
                    <a:pt x="2396076" y="1823269"/>
                    <a:pt x="2460464" y="1948794"/>
                  </a:cubicBezTo>
                  <a:cubicBezTo>
                    <a:pt x="2479407" y="1986930"/>
                    <a:pt x="2487673" y="2028773"/>
                    <a:pt x="2484517" y="2070553"/>
                  </a:cubicBezTo>
                  <a:cubicBezTo>
                    <a:pt x="2463037" y="2212044"/>
                    <a:pt x="2230780" y="2272871"/>
                    <a:pt x="2228878" y="2418758"/>
                  </a:cubicBezTo>
                  <a:cubicBezTo>
                    <a:pt x="2231366" y="2450987"/>
                    <a:pt x="2242221" y="2482211"/>
                    <a:pt x="2260539" y="2509847"/>
                  </a:cubicBezTo>
                  <a:cubicBezTo>
                    <a:pt x="2328619" y="2641262"/>
                    <a:pt x="2404430" y="2769093"/>
                    <a:pt x="2487603" y="2892792"/>
                  </a:cubicBezTo>
                  <a:lnTo>
                    <a:pt x="2522846" y="2942144"/>
                  </a:lnTo>
                  <a:lnTo>
                    <a:pt x="0" y="2942143"/>
                  </a:lnTo>
                  <a:close/>
                </a:path>
              </a:pathLst>
            </a:cu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1F07C0A-F012-4CF1-91FC-B3B006C5723E}"/>
              </a:ext>
            </a:extLst>
          </p:cNvPr>
          <p:cNvGrpSpPr/>
          <p:nvPr/>
        </p:nvGrpSpPr>
        <p:grpSpPr>
          <a:xfrm>
            <a:off x="7948683" y="1067536"/>
            <a:ext cx="3487407" cy="3897746"/>
            <a:chOff x="3889674" y="962400"/>
            <a:chExt cx="4416295" cy="4935928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3D0B70B9-CA65-4D7F-BDE1-B7B4C2D314DC}"/>
                </a:ext>
              </a:extLst>
            </p:cNvPr>
            <p:cNvSpPr/>
            <p:nvPr/>
          </p:nvSpPr>
          <p:spPr>
            <a:xfrm rot="13500000">
              <a:off x="4665945" y="1363480"/>
              <a:ext cx="2242094" cy="1439933"/>
            </a:xfrm>
            <a:custGeom>
              <a:avLst/>
              <a:gdLst>
                <a:gd name="connsiteX0" fmla="*/ 1736691 w 2242094"/>
                <a:gd name="connsiteY0" fmla="*/ 1173117 h 1439933"/>
                <a:gd name="connsiteX1" fmla="*/ 1604988 w 2242094"/>
                <a:gd name="connsiteY1" fmla="*/ 1304144 h 1439933"/>
                <a:gd name="connsiteX2" fmla="*/ 1439934 w 2242094"/>
                <a:gd name="connsiteY2" fmla="*/ 1439933 h 1439933"/>
                <a:gd name="connsiteX3" fmla="*/ 0 w 2242094"/>
                <a:gd name="connsiteY3" fmla="*/ 0 h 1439933"/>
                <a:gd name="connsiteX4" fmla="*/ 2242094 w 2242094"/>
                <a:gd name="connsiteY4" fmla="*/ 0 h 1439933"/>
                <a:gd name="connsiteX5" fmla="*/ 2232313 w 2242094"/>
                <a:gd name="connsiteY5" fmla="*/ 88522 h 1439933"/>
                <a:gd name="connsiteX6" fmla="*/ 1736691 w 2242094"/>
                <a:gd name="connsiteY6" fmla="*/ 1173117 h 1439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2094" h="1439933">
                  <a:moveTo>
                    <a:pt x="1736691" y="1173117"/>
                  </a:moveTo>
                  <a:cubicBezTo>
                    <a:pt x="1695830" y="1217654"/>
                    <a:pt x="1652001" y="1261311"/>
                    <a:pt x="1604988" y="1304144"/>
                  </a:cubicBezTo>
                  <a:lnTo>
                    <a:pt x="1439934" y="1439933"/>
                  </a:lnTo>
                  <a:lnTo>
                    <a:pt x="0" y="0"/>
                  </a:lnTo>
                  <a:lnTo>
                    <a:pt x="2242094" y="0"/>
                  </a:lnTo>
                  <a:lnTo>
                    <a:pt x="2232313" y="88522"/>
                  </a:lnTo>
                  <a:cubicBezTo>
                    <a:pt x="2163314" y="506438"/>
                    <a:pt x="2022721" y="861356"/>
                    <a:pt x="1736691" y="117311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F588ABA0-CFA8-44F7-9C1A-84A6843A7CDB}"/>
                </a:ext>
              </a:extLst>
            </p:cNvPr>
            <p:cNvSpPr/>
            <p:nvPr/>
          </p:nvSpPr>
          <p:spPr>
            <a:xfrm rot="13500000">
              <a:off x="5596102" y="1145516"/>
              <a:ext cx="1463708" cy="2062311"/>
            </a:xfrm>
            <a:custGeom>
              <a:avLst/>
              <a:gdLst>
                <a:gd name="connsiteX0" fmla="*/ 1463708 w 1463708"/>
                <a:gd name="connsiteY0" fmla="*/ 1463708 h 2062312"/>
                <a:gd name="connsiteX1" fmla="*/ 1369337 w 1463708"/>
                <a:gd name="connsiteY1" fmla="*/ 1541346 h 2062312"/>
                <a:gd name="connsiteX2" fmla="*/ 1059381 w 1463708"/>
                <a:gd name="connsiteY2" fmla="*/ 1763284 h 2062312"/>
                <a:gd name="connsiteX3" fmla="*/ 293174 w 1463708"/>
                <a:gd name="connsiteY3" fmla="*/ 2062216 h 2062312"/>
                <a:gd name="connsiteX4" fmla="*/ 19805 w 1463708"/>
                <a:gd name="connsiteY4" fmla="*/ 2037431 h 2062312"/>
                <a:gd name="connsiteX5" fmla="*/ 0 w 1463708"/>
                <a:gd name="connsiteY5" fmla="*/ 2032431 h 2062312"/>
                <a:gd name="connsiteX6" fmla="*/ 0 w 1463708"/>
                <a:gd name="connsiteY6" fmla="*/ 0 h 2062312"/>
                <a:gd name="connsiteX7" fmla="*/ 1463708 w 1463708"/>
                <a:gd name="connsiteY7" fmla="*/ 1463708 h 206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63708" h="2062312">
                  <a:moveTo>
                    <a:pt x="1463708" y="1463708"/>
                  </a:moveTo>
                  <a:lnTo>
                    <a:pt x="1369337" y="1541346"/>
                  </a:lnTo>
                  <a:cubicBezTo>
                    <a:pt x="1268460" y="1618823"/>
                    <a:pt x="1165074" y="1692854"/>
                    <a:pt x="1059381" y="1763284"/>
                  </a:cubicBezTo>
                  <a:cubicBezTo>
                    <a:pt x="832284" y="1919817"/>
                    <a:pt x="563653" y="2057375"/>
                    <a:pt x="293174" y="2062216"/>
                  </a:cubicBezTo>
                  <a:cubicBezTo>
                    <a:pt x="200373" y="2063321"/>
                    <a:pt x="108794" y="2054969"/>
                    <a:pt x="19805" y="2037431"/>
                  </a:cubicBezTo>
                  <a:lnTo>
                    <a:pt x="0" y="2032431"/>
                  </a:lnTo>
                  <a:lnTo>
                    <a:pt x="0" y="0"/>
                  </a:lnTo>
                  <a:lnTo>
                    <a:pt x="1463708" y="146370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66CEC6C7-0B1C-479E-B0E5-23A5A659CF6F}"/>
                </a:ext>
              </a:extLst>
            </p:cNvPr>
            <p:cNvSpPr/>
            <p:nvPr/>
          </p:nvSpPr>
          <p:spPr>
            <a:xfrm rot="13500000">
              <a:off x="3640403" y="2437730"/>
              <a:ext cx="2286256" cy="1327352"/>
            </a:xfrm>
            <a:custGeom>
              <a:avLst/>
              <a:gdLst>
                <a:gd name="connsiteX0" fmla="*/ 2279478 w 2286257"/>
                <a:gd name="connsiteY0" fmla="*/ 1327352 h 1327352"/>
                <a:gd name="connsiteX1" fmla="*/ 0 w 2286257"/>
                <a:gd name="connsiteY1" fmla="*/ 1327352 h 1327352"/>
                <a:gd name="connsiteX2" fmla="*/ 1327352 w 2286257"/>
                <a:gd name="connsiteY2" fmla="*/ 0 h 1327352"/>
                <a:gd name="connsiteX3" fmla="*/ 1425195 w 2286257"/>
                <a:gd name="connsiteY3" fmla="*/ 24482 h 1327352"/>
                <a:gd name="connsiteX4" fmla="*/ 1802275 w 2286257"/>
                <a:gd name="connsiteY4" fmla="*/ 253737 h 1327352"/>
                <a:gd name="connsiteX5" fmla="*/ 2166213 w 2286257"/>
                <a:gd name="connsiteY5" fmla="*/ 730811 h 1327352"/>
                <a:gd name="connsiteX6" fmla="*/ 2285745 w 2286257"/>
                <a:gd name="connsiteY6" fmla="*/ 1270634 h 1327352"/>
                <a:gd name="connsiteX7" fmla="*/ 2279478 w 2286257"/>
                <a:gd name="connsiteY7" fmla="*/ 1327352 h 132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257" h="1327352">
                  <a:moveTo>
                    <a:pt x="2279478" y="1327352"/>
                  </a:moveTo>
                  <a:lnTo>
                    <a:pt x="0" y="1327352"/>
                  </a:lnTo>
                  <a:lnTo>
                    <a:pt x="1327352" y="0"/>
                  </a:lnTo>
                  <a:lnTo>
                    <a:pt x="1425195" y="24482"/>
                  </a:lnTo>
                  <a:cubicBezTo>
                    <a:pt x="1567626" y="71618"/>
                    <a:pt x="1696290" y="149545"/>
                    <a:pt x="1802275" y="253737"/>
                  </a:cubicBezTo>
                  <a:cubicBezTo>
                    <a:pt x="1947338" y="392502"/>
                    <a:pt x="2069889" y="553149"/>
                    <a:pt x="2166213" y="730811"/>
                  </a:cubicBezTo>
                  <a:cubicBezTo>
                    <a:pt x="2250779" y="895186"/>
                    <a:pt x="2291361" y="1080604"/>
                    <a:pt x="2285745" y="1270634"/>
                  </a:cubicBezTo>
                  <a:lnTo>
                    <a:pt x="2279478" y="1327352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84EB279B-0AB9-4969-A010-4E9B27C38104}"/>
                </a:ext>
              </a:extLst>
            </p:cNvPr>
            <p:cNvSpPr/>
            <p:nvPr/>
          </p:nvSpPr>
          <p:spPr>
            <a:xfrm rot="13500000">
              <a:off x="6690338" y="2169383"/>
              <a:ext cx="1231877" cy="1999385"/>
            </a:xfrm>
            <a:custGeom>
              <a:avLst/>
              <a:gdLst>
                <a:gd name="connsiteX0" fmla="*/ 1231877 w 1231877"/>
                <a:gd name="connsiteY0" fmla="*/ 1999385 h 1999385"/>
                <a:gd name="connsiteX1" fmla="*/ 1166032 w 1231877"/>
                <a:gd name="connsiteY1" fmla="*/ 1982762 h 1999385"/>
                <a:gd name="connsiteX2" fmla="*/ 1039576 w 1231877"/>
                <a:gd name="connsiteY2" fmla="*/ 1936020 h 1999385"/>
                <a:gd name="connsiteX3" fmla="*/ 806667 w 1231877"/>
                <a:gd name="connsiteY3" fmla="*/ 1809962 h 1999385"/>
                <a:gd name="connsiteX4" fmla="*/ 529567 w 1231877"/>
                <a:gd name="connsiteY4" fmla="*/ 1698863 h 1999385"/>
                <a:gd name="connsiteX5" fmla="*/ 456426 w 1231877"/>
                <a:gd name="connsiteY5" fmla="*/ 1649852 h 1999385"/>
                <a:gd name="connsiteX6" fmla="*/ 409994 w 1231877"/>
                <a:gd name="connsiteY6" fmla="*/ 1346957 h 1999385"/>
                <a:gd name="connsiteX7" fmla="*/ 348421 w 1231877"/>
                <a:gd name="connsiteY7" fmla="*/ 1317147 h 1999385"/>
                <a:gd name="connsiteX8" fmla="*/ 42433 w 1231877"/>
                <a:gd name="connsiteY8" fmla="*/ 1238955 h 1999385"/>
                <a:gd name="connsiteX9" fmla="*/ 0 w 1231877"/>
                <a:gd name="connsiteY9" fmla="*/ 1231878 h 1999385"/>
                <a:gd name="connsiteX10" fmla="*/ 1231877 w 1231877"/>
                <a:gd name="connsiteY10" fmla="*/ 0 h 1999385"/>
                <a:gd name="connsiteX11" fmla="*/ 1231877 w 1231877"/>
                <a:gd name="connsiteY11" fmla="*/ 1999385 h 199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1877" h="1999385">
                  <a:moveTo>
                    <a:pt x="1231877" y="1999385"/>
                  </a:moveTo>
                  <a:lnTo>
                    <a:pt x="1166032" y="1982762"/>
                  </a:lnTo>
                  <a:cubicBezTo>
                    <a:pt x="1123004" y="1969433"/>
                    <a:pt x="1080795" y="1953841"/>
                    <a:pt x="1039576" y="1936020"/>
                  </a:cubicBezTo>
                  <a:cubicBezTo>
                    <a:pt x="958902" y="1899216"/>
                    <a:pt x="881111" y="1857112"/>
                    <a:pt x="806667" y="1809962"/>
                  </a:cubicBezTo>
                  <a:cubicBezTo>
                    <a:pt x="717397" y="1766644"/>
                    <a:pt x="624830" y="1729530"/>
                    <a:pt x="529567" y="1698863"/>
                  </a:cubicBezTo>
                  <a:cubicBezTo>
                    <a:pt x="500936" y="1689235"/>
                    <a:pt x="475800" y="1672393"/>
                    <a:pt x="456426" y="1649852"/>
                  </a:cubicBezTo>
                  <a:cubicBezTo>
                    <a:pt x="396227" y="1568104"/>
                    <a:pt x="482218" y="1421089"/>
                    <a:pt x="409994" y="1346957"/>
                  </a:cubicBezTo>
                  <a:cubicBezTo>
                    <a:pt x="392579" y="1332038"/>
                    <a:pt x="371472" y="1321821"/>
                    <a:pt x="348421" y="1317147"/>
                  </a:cubicBezTo>
                  <a:cubicBezTo>
                    <a:pt x="248352" y="1285377"/>
                    <a:pt x="146203" y="1259283"/>
                    <a:pt x="42433" y="1238955"/>
                  </a:cubicBezTo>
                  <a:lnTo>
                    <a:pt x="0" y="1231878"/>
                  </a:lnTo>
                  <a:lnTo>
                    <a:pt x="1231877" y="0"/>
                  </a:lnTo>
                  <a:lnTo>
                    <a:pt x="1231877" y="1999385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993472DE-88C2-4EF1-8F2C-D53C220B1555}"/>
                </a:ext>
              </a:extLst>
            </p:cNvPr>
            <p:cNvSpPr/>
            <p:nvPr/>
          </p:nvSpPr>
          <p:spPr>
            <a:xfrm rot="13500000">
              <a:off x="4236356" y="2733474"/>
              <a:ext cx="1302272" cy="1995635"/>
            </a:xfrm>
            <a:custGeom>
              <a:avLst/>
              <a:gdLst>
                <a:gd name="connsiteX0" fmla="*/ 1302272 w 1302272"/>
                <a:gd name="connsiteY0" fmla="*/ 693364 h 1995635"/>
                <a:gd name="connsiteX1" fmla="*/ 1 w 1302272"/>
                <a:gd name="connsiteY1" fmla="*/ 1995635 h 1995635"/>
                <a:gd name="connsiteX2" fmla="*/ 0 w 1302272"/>
                <a:gd name="connsiteY2" fmla="*/ 0 h 1995635"/>
                <a:gd name="connsiteX3" fmla="*/ 6073 w 1302272"/>
                <a:gd name="connsiteY3" fmla="*/ 10574 h 1995635"/>
                <a:gd name="connsiteX4" fmla="*/ 137171 w 1302272"/>
                <a:gd name="connsiteY4" fmla="*/ 194491 h 1995635"/>
                <a:gd name="connsiteX5" fmla="*/ 691754 w 1302272"/>
                <a:gd name="connsiteY5" fmla="*/ 593737 h 1995635"/>
                <a:gd name="connsiteX6" fmla="*/ 1150733 w 1302272"/>
                <a:gd name="connsiteY6" fmla="*/ 672226 h 1995635"/>
                <a:gd name="connsiteX7" fmla="*/ 1302272 w 1302272"/>
                <a:gd name="connsiteY7" fmla="*/ 693364 h 1995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2272" h="1995635">
                  <a:moveTo>
                    <a:pt x="1302272" y="693364"/>
                  </a:moveTo>
                  <a:lnTo>
                    <a:pt x="1" y="1995635"/>
                  </a:lnTo>
                  <a:lnTo>
                    <a:pt x="0" y="0"/>
                  </a:lnTo>
                  <a:lnTo>
                    <a:pt x="6073" y="10574"/>
                  </a:lnTo>
                  <a:cubicBezTo>
                    <a:pt x="46775" y="74045"/>
                    <a:pt x="90515" y="135416"/>
                    <a:pt x="137171" y="194491"/>
                  </a:cubicBezTo>
                  <a:cubicBezTo>
                    <a:pt x="278746" y="377823"/>
                    <a:pt x="470157" y="515619"/>
                    <a:pt x="691754" y="593737"/>
                  </a:cubicBezTo>
                  <a:cubicBezTo>
                    <a:pt x="838033" y="645148"/>
                    <a:pt x="995109" y="654954"/>
                    <a:pt x="1150733" y="672226"/>
                  </a:cubicBezTo>
                  <a:lnTo>
                    <a:pt x="1302272" y="69336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7A38FC40-D6DC-4A5C-84D0-060E9F0FD257}"/>
                </a:ext>
              </a:extLst>
            </p:cNvPr>
            <p:cNvSpPr/>
            <p:nvPr/>
          </p:nvSpPr>
          <p:spPr>
            <a:xfrm rot="13500000">
              <a:off x="6297308" y="3182446"/>
              <a:ext cx="2157678" cy="1249549"/>
            </a:xfrm>
            <a:custGeom>
              <a:avLst/>
              <a:gdLst>
                <a:gd name="connsiteX0" fmla="*/ 2157679 w 2157679"/>
                <a:gd name="connsiteY0" fmla="*/ 0 h 1249549"/>
                <a:gd name="connsiteX1" fmla="*/ 908129 w 2157679"/>
                <a:gd name="connsiteY1" fmla="*/ 1249549 h 1249549"/>
                <a:gd name="connsiteX2" fmla="*/ 849168 w 2157679"/>
                <a:gd name="connsiteY2" fmla="*/ 1239715 h 1249549"/>
                <a:gd name="connsiteX3" fmla="*/ 690274 w 2157679"/>
                <a:gd name="connsiteY3" fmla="*/ 1222278 h 1249549"/>
                <a:gd name="connsiteX4" fmla="*/ 512538 w 2157679"/>
                <a:gd name="connsiteY4" fmla="*/ 1172942 h 1249549"/>
                <a:gd name="connsiteX5" fmla="*/ 509959 w 2157679"/>
                <a:gd name="connsiteY5" fmla="*/ 1051728 h 1249549"/>
                <a:gd name="connsiteX6" fmla="*/ 551409 w 2157679"/>
                <a:gd name="connsiteY6" fmla="*/ 797768 h 1249549"/>
                <a:gd name="connsiteX7" fmla="*/ 457830 w 2157679"/>
                <a:gd name="connsiteY7" fmla="*/ 725401 h 1249549"/>
                <a:gd name="connsiteX8" fmla="*/ 306297 w 2157679"/>
                <a:gd name="connsiteY8" fmla="*/ 655913 h 1249549"/>
                <a:gd name="connsiteX9" fmla="*/ 332242 w 2157679"/>
                <a:gd name="connsiteY9" fmla="*/ 502278 h 1249549"/>
                <a:gd name="connsiteX10" fmla="*/ 209751 w 2157679"/>
                <a:gd name="connsiteY10" fmla="*/ 435234 h 1249549"/>
                <a:gd name="connsiteX11" fmla="*/ 228897 w 2157679"/>
                <a:gd name="connsiteY11" fmla="*/ 231475 h 1249549"/>
                <a:gd name="connsiteX12" fmla="*/ 93605 w 2157679"/>
                <a:gd name="connsiteY12" fmla="*/ 122670 h 1249549"/>
                <a:gd name="connsiteX13" fmla="*/ 36502 w 2157679"/>
                <a:gd name="connsiteY13" fmla="*/ 63951 h 1249549"/>
                <a:gd name="connsiteX14" fmla="*/ 0 w 2157679"/>
                <a:gd name="connsiteY14" fmla="*/ 0 h 1249549"/>
                <a:gd name="connsiteX15" fmla="*/ 2157679 w 2157679"/>
                <a:gd name="connsiteY15" fmla="*/ 0 h 124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57679" h="1249549">
                  <a:moveTo>
                    <a:pt x="2157679" y="0"/>
                  </a:moveTo>
                  <a:lnTo>
                    <a:pt x="908129" y="1249549"/>
                  </a:lnTo>
                  <a:lnTo>
                    <a:pt x="849168" y="1239715"/>
                  </a:lnTo>
                  <a:cubicBezTo>
                    <a:pt x="796531" y="1232446"/>
                    <a:pt x="743548" y="1226629"/>
                    <a:pt x="690274" y="1222278"/>
                  </a:cubicBezTo>
                  <a:cubicBezTo>
                    <a:pt x="641256" y="1219502"/>
                    <a:pt x="543316" y="1215393"/>
                    <a:pt x="512538" y="1172942"/>
                  </a:cubicBezTo>
                  <a:cubicBezTo>
                    <a:pt x="490691" y="1142790"/>
                    <a:pt x="503222" y="1087080"/>
                    <a:pt x="509959" y="1051728"/>
                  </a:cubicBezTo>
                  <a:cubicBezTo>
                    <a:pt x="524394" y="976371"/>
                    <a:pt x="594991" y="864133"/>
                    <a:pt x="551409" y="797768"/>
                  </a:cubicBezTo>
                  <a:cubicBezTo>
                    <a:pt x="529310" y="763875"/>
                    <a:pt x="496630" y="738603"/>
                    <a:pt x="457830" y="725401"/>
                  </a:cubicBezTo>
                  <a:cubicBezTo>
                    <a:pt x="366951" y="696590"/>
                    <a:pt x="300654" y="699095"/>
                    <a:pt x="306297" y="655913"/>
                  </a:cubicBezTo>
                  <a:cubicBezTo>
                    <a:pt x="311939" y="612733"/>
                    <a:pt x="332242" y="502278"/>
                    <a:pt x="332242" y="502278"/>
                  </a:cubicBezTo>
                  <a:cubicBezTo>
                    <a:pt x="332242" y="502278"/>
                    <a:pt x="197607" y="491891"/>
                    <a:pt x="209751" y="435234"/>
                  </a:cubicBezTo>
                  <a:cubicBezTo>
                    <a:pt x="224711" y="364891"/>
                    <a:pt x="266265" y="297799"/>
                    <a:pt x="228897" y="231475"/>
                  </a:cubicBezTo>
                  <a:cubicBezTo>
                    <a:pt x="192125" y="186083"/>
                    <a:pt x="146169" y="149124"/>
                    <a:pt x="93605" y="122670"/>
                  </a:cubicBezTo>
                  <a:cubicBezTo>
                    <a:pt x="72081" y="105529"/>
                    <a:pt x="52935" y="85809"/>
                    <a:pt x="36502" y="63951"/>
                  </a:cubicBezTo>
                  <a:lnTo>
                    <a:pt x="0" y="0"/>
                  </a:lnTo>
                  <a:lnTo>
                    <a:pt x="2157679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178B5A62-53FD-4211-99BA-51F1D088F683}"/>
                </a:ext>
              </a:extLst>
            </p:cNvPr>
            <p:cNvSpPr/>
            <p:nvPr/>
          </p:nvSpPr>
          <p:spPr>
            <a:xfrm rot="13500000">
              <a:off x="5282423" y="4069195"/>
              <a:ext cx="2218641" cy="1439625"/>
            </a:xfrm>
            <a:custGeom>
              <a:avLst/>
              <a:gdLst>
                <a:gd name="connsiteX0" fmla="*/ 2218642 w 2218642"/>
                <a:gd name="connsiteY0" fmla="*/ 1439625 h 1439625"/>
                <a:gd name="connsiteX1" fmla="*/ 8351 w 2218642"/>
                <a:gd name="connsiteY1" fmla="*/ 1439624 h 1439625"/>
                <a:gd name="connsiteX2" fmla="*/ 1022 w 2218642"/>
                <a:gd name="connsiteY2" fmla="*/ 1403527 h 1439625"/>
                <a:gd name="connsiteX3" fmla="*/ 102435 w 2218642"/>
                <a:gd name="connsiteY3" fmla="*/ 1195719 h 1439625"/>
                <a:gd name="connsiteX4" fmla="*/ 726662 w 2218642"/>
                <a:gd name="connsiteY4" fmla="*/ 841230 h 1439625"/>
                <a:gd name="connsiteX5" fmla="*/ 608576 w 2218642"/>
                <a:gd name="connsiteY5" fmla="*/ 169587 h 1439625"/>
                <a:gd name="connsiteX6" fmla="*/ 779017 w 2218642"/>
                <a:gd name="connsiteY6" fmla="*/ 0 h 1439625"/>
                <a:gd name="connsiteX7" fmla="*/ 2218642 w 2218642"/>
                <a:gd name="connsiteY7" fmla="*/ 1439625 h 143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18642" h="1439625">
                  <a:moveTo>
                    <a:pt x="2218642" y="1439625"/>
                  </a:moveTo>
                  <a:lnTo>
                    <a:pt x="8351" y="1439624"/>
                  </a:lnTo>
                  <a:lnTo>
                    <a:pt x="1022" y="1403527"/>
                  </a:lnTo>
                  <a:cubicBezTo>
                    <a:pt x="-6798" y="1326269"/>
                    <a:pt x="30557" y="1244181"/>
                    <a:pt x="102435" y="1195719"/>
                  </a:cubicBezTo>
                  <a:cubicBezTo>
                    <a:pt x="304938" y="1066884"/>
                    <a:pt x="513320" y="948547"/>
                    <a:pt x="726662" y="841230"/>
                  </a:cubicBezTo>
                  <a:cubicBezTo>
                    <a:pt x="839558" y="569262"/>
                    <a:pt x="608576" y="169587"/>
                    <a:pt x="608576" y="169587"/>
                  </a:cubicBezTo>
                  <a:lnTo>
                    <a:pt x="779017" y="0"/>
                  </a:lnTo>
                  <a:lnTo>
                    <a:pt x="2218642" y="1439625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C54D688-CC4F-4CF8-A7AF-5051D5E08C14}"/>
                </a:ext>
              </a:extLst>
            </p:cNvPr>
            <p:cNvSpPr/>
            <p:nvPr/>
          </p:nvSpPr>
          <p:spPr>
            <a:xfrm rot="13500000">
              <a:off x="4939006" y="3650093"/>
              <a:ext cx="1412624" cy="2615501"/>
            </a:xfrm>
            <a:custGeom>
              <a:avLst/>
              <a:gdLst>
                <a:gd name="connsiteX0" fmla="*/ 1412624 w 1412624"/>
                <a:gd name="connsiteY0" fmla="*/ 2615501 h 2615501"/>
                <a:gd name="connsiteX1" fmla="*/ 0 w 1412624"/>
                <a:gd name="connsiteY1" fmla="*/ 1202877 h 2615501"/>
                <a:gd name="connsiteX2" fmla="*/ 1208937 w 1412624"/>
                <a:gd name="connsiteY2" fmla="*/ 0 h 2615501"/>
                <a:gd name="connsiteX3" fmla="*/ 1264119 w 1412624"/>
                <a:gd name="connsiteY3" fmla="*/ 234762 h 2615501"/>
                <a:gd name="connsiteX4" fmla="*/ 1351553 w 1412624"/>
                <a:gd name="connsiteY4" fmla="*/ 455424 h 2615501"/>
                <a:gd name="connsiteX5" fmla="*/ 1412624 w 1412624"/>
                <a:gd name="connsiteY5" fmla="*/ 561764 h 2615501"/>
                <a:gd name="connsiteX6" fmla="*/ 1412624 w 1412624"/>
                <a:gd name="connsiteY6" fmla="*/ 2615501 h 2615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2624" h="2615501">
                  <a:moveTo>
                    <a:pt x="1412624" y="2615501"/>
                  </a:moveTo>
                  <a:lnTo>
                    <a:pt x="0" y="1202877"/>
                  </a:lnTo>
                  <a:lnTo>
                    <a:pt x="1208937" y="0"/>
                  </a:lnTo>
                  <a:cubicBezTo>
                    <a:pt x="1232619" y="76480"/>
                    <a:pt x="1251053" y="154904"/>
                    <a:pt x="1264119" y="234762"/>
                  </a:cubicBezTo>
                  <a:cubicBezTo>
                    <a:pt x="1287232" y="311014"/>
                    <a:pt x="1316466" y="384793"/>
                    <a:pt x="1351553" y="455424"/>
                  </a:cubicBezTo>
                  <a:lnTo>
                    <a:pt x="1412624" y="561764"/>
                  </a:lnTo>
                  <a:lnTo>
                    <a:pt x="1412624" y="261550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63965" y="1073229"/>
            <a:ext cx="3571984" cy="3667637"/>
            <a:chOff x="2136089" y="524569"/>
            <a:chExt cx="5452148" cy="5598150"/>
          </a:xfrm>
        </p:grpSpPr>
        <p:sp>
          <p:nvSpPr>
            <p:cNvPr id="26" name="자유형 25">
              <a:extLst>
                <a:ext uri="{FF2B5EF4-FFF2-40B4-BE49-F238E27FC236}">
                  <a16:creationId xmlns:a16="http://schemas.microsoft.com/office/drawing/2014/main" id="{ECB2C370-9CF5-4CAC-81AD-98FE21C95DD5}"/>
                </a:ext>
              </a:extLst>
            </p:cNvPr>
            <p:cNvSpPr/>
            <p:nvPr/>
          </p:nvSpPr>
          <p:spPr>
            <a:xfrm flipH="1">
              <a:off x="2145929" y="524569"/>
              <a:ext cx="5038015" cy="1847473"/>
            </a:xfrm>
            <a:custGeom>
              <a:avLst/>
              <a:gdLst>
                <a:gd name="connsiteX0" fmla="*/ 2880339 w 5038015"/>
                <a:gd name="connsiteY0" fmla="*/ 2437 h 1847473"/>
                <a:gd name="connsiteX1" fmla="*/ 2635548 w 5038015"/>
                <a:gd name="connsiteY1" fmla="*/ 3067 h 1847473"/>
                <a:gd name="connsiteX2" fmla="*/ 1639170 w 5038015"/>
                <a:gd name="connsiteY2" fmla="*/ 133793 h 1847473"/>
                <a:gd name="connsiteX3" fmla="*/ 646764 w 5038015"/>
                <a:gd name="connsiteY3" fmla="*/ 569159 h 1847473"/>
                <a:gd name="connsiteX4" fmla="*/ 249384 w 5038015"/>
                <a:gd name="connsiteY4" fmla="*/ 1161623 h 1847473"/>
                <a:gd name="connsiteX5" fmla="*/ 149830 w 5038015"/>
                <a:gd name="connsiteY5" fmla="*/ 1496078 h 1847473"/>
                <a:gd name="connsiteX6" fmla="*/ 79011 w 5038015"/>
                <a:gd name="connsiteY6" fmla="*/ 1679250 h 1847473"/>
                <a:gd name="connsiteX7" fmla="*/ 0 w 5038015"/>
                <a:gd name="connsiteY7" fmla="*/ 1847473 h 1847473"/>
                <a:gd name="connsiteX8" fmla="*/ 5038015 w 5038015"/>
                <a:gd name="connsiteY8" fmla="*/ 1847473 h 1847473"/>
                <a:gd name="connsiteX9" fmla="*/ 5025144 w 5038015"/>
                <a:gd name="connsiteY9" fmla="*/ 1712138 h 1847473"/>
                <a:gd name="connsiteX10" fmla="*/ 4941820 w 5038015"/>
                <a:gd name="connsiteY10" fmla="*/ 1323786 h 1847473"/>
                <a:gd name="connsiteX11" fmla="*/ 4352650 w 5038015"/>
                <a:gd name="connsiteY11" fmla="*/ 551193 h 1847473"/>
                <a:gd name="connsiteX12" fmla="*/ 2880339 w 5038015"/>
                <a:gd name="connsiteY12" fmla="*/ 2437 h 184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38015" h="1847473">
                  <a:moveTo>
                    <a:pt x="2880339" y="2437"/>
                  </a:moveTo>
                  <a:cubicBezTo>
                    <a:pt x="2800772" y="-988"/>
                    <a:pt x="2719260" y="-827"/>
                    <a:pt x="2635548" y="3067"/>
                  </a:cubicBezTo>
                  <a:cubicBezTo>
                    <a:pt x="2300379" y="24390"/>
                    <a:pt x="1967364" y="68081"/>
                    <a:pt x="1639170" y="133793"/>
                  </a:cubicBezTo>
                  <a:cubicBezTo>
                    <a:pt x="1281736" y="199537"/>
                    <a:pt x="903283" y="321661"/>
                    <a:pt x="646764" y="569159"/>
                  </a:cubicBezTo>
                  <a:cubicBezTo>
                    <a:pt x="471777" y="740027"/>
                    <a:pt x="336585" y="941588"/>
                    <a:pt x="249384" y="1161623"/>
                  </a:cubicBezTo>
                  <a:cubicBezTo>
                    <a:pt x="208511" y="1271078"/>
                    <a:pt x="175260" y="1382787"/>
                    <a:pt x="149830" y="1496078"/>
                  </a:cubicBezTo>
                  <a:cubicBezTo>
                    <a:pt x="128423" y="1557846"/>
                    <a:pt x="104802" y="1618935"/>
                    <a:pt x="79011" y="1679250"/>
                  </a:cubicBezTo>
                  <a:lnTo>
                    <a:pt x="0" y="1847473"/>
                  </a:lnTo>
                  <a:lnTo>
                    <a:pt x="5038015" y="1847473"/>
                  </a:lnTo>
                  <a:lnTo>
                    <a:pt x="5025144" y="1712138"/>
                  </a:lnTo>
                  <a:cubicBezTo>
                    <a:pt x="5007531" y="1581208"/>
                    <a:pt x="4979712" y="1451424"/>
                    <a:pt x="4941820" y="1323786"/>
                  </a:cubicBezTo>
                  <a:cubicBezTo>
                    <a:pt x="4842674" y="1014528"/>
                    <a:pt x="4635818" y="743272"/>
                    <a:pt x="4352650" y="551193"/>
                  </a:cubicBezTo>
                  <a:cubicBezTo>
                    <a:pt x="3898984" y="226102"/>
                    <a:pt x="3437309" y="26410"/>
                    <a:pt x="2880339" y="243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201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ECB2C370-9CF5-4CAC-81AD-98FE21C95DD5}"/>
                </a:ext>
              </a:extLst>
            </p:cNvPr>
            <p:cNvSpPr/>
            <p:nvPr/>
          </p:nvSpPr>
          <p:spPr>
            <a:xfrm flipH="1">
              <a:off x="2581571" y="4275246"/>
              <a:ext cx="4731592" cy="1847473"/>
            </a:xfrm>
            <a:custGeom>
              <a:avLst/>
              <a:gdLst>
                <a:gd name="connsiteX0" fmla="*/ 4382902 w 4731592"/>
                <a:gd name="connsiteY0" fmla="*/ 0 h 1847473"/>
                <a:gd name="connsiteX1" fmla="*/ 109840 w 4731592"/>
                <a:gd name="connsiteY1" fmla="*/ 0 h 1847473"/>
                <a:gd name="connsiteX2" fmla="*/ 91863 w 4731592"/>
                <a:gd name="connsiteY2" fmla="*/ 59474 h 1847473"/>
                <a:gd name="connsiteX3" fmla="*/ 15419 w 4731592"/>
                <a:gd name="connsiteY3" fmla="*/ 265403 h 1847473"/>
                <a:gd name="connsiteX4" fmla="*/ 182737 w 4731592"/>
                <a:gd name="connsiteY4" fmla="*/ 384373 h 1847473"/>
                <a:gd name="connsiteX5" fmla="*/ 131077 w 4731592"/>
                <a:gd name="connsiteY5" fmla="*/ 560966 h 1847473"/>
                <a:gd name="connsiteX6" fmla="*/ 338761 w 4731592"/>
                <a:gd name="connsiteY6" fmla="*/ 732972 h 1847473"/>
                <a:gd name="connsiteX7" fmla="*/ 314082 w 4731592"/>
                <a:gd name="connsiteY7" fmla="*/ 960402 h 1847473"/>
                <a:gd name="connsiteX8" fmla="*/ 344199 w 4731592"/>
                <a:gd name="connsiteY8" fmla="*/ 1173020 h 1847473"/>
                <a:gd name="connsiteX9" fmla="*/ 679776 w 4731592"/>
                <a:gd name="connsiteY9" fmla="*/ 1362991 h 1847473"/>
                <a:gd name="connsiteX10" fmla="*/ 1591660 w 4731592"/>
                <a:gd name="connsiteY10" fmla="*/ 1111672 h 1847473"/>
                <a:gd name="connsiteX11" fmla="*/ 2105565 w 4731592"/>
                <a:gd name="connsiteY11" fmla="*/ 1840839 h 1847473"/>
                <a:gd name="connsiteX12" fmla="*/ 2107418 w 4731592"/>
                <a:gd name="connsiteY12" fmla="*/ 1847473 h 1847473"/>
                <a:gd name="connsiteX13" fmla="*/ 2107816 w 4731592"/>
                <a:gd name="connsiteY13" fmla="*/ 1847473 h 1847473"/>
                <a:gd name="connsiteX14" fmla="*/ 4731592 w 4731592"/>
                <a:gd name="connsiteY14" fmla="*/ 1840880 h 1847473"/>
                <a:gd name="connsiteX15" fmla="*/ 4564274 w 4731592"/>
                <a:gd name="connsiteY15" fmla="*/ 1570736 h 1847473"/>
                <a:gd name="connsiteX16" fmla="*/ 4440145 w 4731592"/>
                <a:gd name="connsiteY16" fmla="*/ 1283678 h 1847473"/>
                <a:gd name="connsiteX17" fmla="*/ 4312984 w 4731592"/>
                <a:gd name="connsiteY17" fmla="*/ 701916 h 1847473"/>
                <a:gd name="connsiteX18" fmla="*/ 4373232 w 4731592"/>
                <a:gd name="connsiteY18" fmla="*/ 27316 h 1847473"/>
                <a:gd name="connsiteX19" fmla="*/ 4382902 w 4731592"/>
                <a:gd name="connsiteY19" fmla="*/ 0 h 184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31592" h="1847473">
                  <a:moveTo>
                    <a:pt x="4382902" y="0"/>
                  </a:moveTo>
                  <a:lnTo>
                    <a:pt x="109840" y="0"/>
                  </a:lnTo>
                  <a:lnTo>
                    <a:pt x="91863" y="59474"/>
                  </a:lnTo>
                  <a:cubicBezTo>
                    <a:pt x="34033" y="170990"/>
                    <a:pt x="-30071" y="230427"/>
                    <a:pt x="15419" y="265403"/>
                  </a:cubicBezTo>
                  <a:cubicBezTo>
                    <a:pt x="60908" y="300377"/>
                    <a:pt x="182737" y="384373"/>
                    <a:pt x="182737" y="384373"/>
                  </a:cubicBezTo>
                  <a:cubicBezTo>
                    <a:pt x="182737" y="384373"/>
                    <a:pt x="66974" y="519494"/>
                    <a:pt x="131077" y="560966"/>
                  </a:cubicBezTo>
                  <a:cubicBezTo>
                    <a:pt x="210554" y="612567"/>
                    <a:pt x="311781" y="636362"/>
                    <a:pt x="338761" y="732972"/>
                  </a:cubicBezTo>
                  <a:cubicBezTo>
                    <a:pt x="346792" y="809527"/>
                    <a:pt x="338410" y="886778"/>
                    <a:pt x="314082" y="960402"/>
                  </a:cubicBezTo>
                  <a:cubicBezTo>
                    <a:pt x="305914" y="1032451"/>
                    <a:pt x="316225" y="1105246"/>
                    <a:pt x="344199" y="1173020"/>
                  </a:cubicBezTo>
                  <a:cubicBezTo>
                    <a:pt x="382268" y="1308291"/>
                    <a:pt x="530279" y="1392080"/>
                    <a:pt x="679776" y="1362991"/>
                  </a:cubicBezTo>
                  <a:cubicBezTo>
                    <a:pt x="988489" y="1294354"/>
                    <a:pt x="1292898" y="1210457"/>
                    <a:pt x="1591660" y="1111672"/>
                  </a:cubicBezTo>
                  <a:cubicBezTo>
                    <a:pt x="1927832" y="1250620"/>
                    <a:pt x="2086985" y="1775742"/>
                    <a:pt x="2105565" y="1840839"/>
                  </a:cubicBezTo>
                  <a:lnTo>
                    <a:pt x="2107418" y="1847473"/>
                  </a:lnTo>
                  <a:lnTo>
                    <a:pt x="2107816" y="1847473"/>
                  </a:lnTo>
                  <a:lnTo>
                    <a:pt x="4731592" y="1840880"/>
                  </a:lnTo>
                  <a:cubicBezTo>
                    <a:pt x="4682400" y="1747559"/>
                    <a:pt x="4626506" y="1657314"/>
                    <a:pt x="4564274" y="1570736"/>
                  </a:cubicBezTo>
                  <a:cubicBezTo>
                    <a:pt x="4514764" y="1478156"/>
                    <a:pt x="4473261" y="1382177"/>
                    <a:pt x="4440145" y="1283678"/>
                  </a:cubicBezTo>
                  <a:cubicBezTo>
                    <a:pt x="4378688" y="1093648"/>
                    <a:pt x="4336128" y="898938"/>
                    <a:pt x="4312984" y="701916"/>
                  </a:cubicBezTo>
                  <a:cubicBezTo>
                    <a:pt x="4283805" y="474876"/>
                    <a:pt x="4304609" y="245582"/>
                    <a:pt x="4373232" y="27316"/>
                  </a:cubicBezTo>
                  <a:lnTo>
                    <a:pt x="4382902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9201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28" name="자유형 27">
              <a:extLst>
                <a:ext uri="{FF2B5EF4-FFF2-40B4-BE49-F238E27FC236}">
                  <a16:creationId xmlns:a16="http://schemas.microsoft.com/office/drawing/2014/main" id="{ECB2C370-9CF5-4CAC-81AD-98FE21C95DD5}"/>
                </a:ext>
              </a:extLst>
            </p:cNvPr>
            <p:cNvSpPr/>
            <p:nvPr/>
          </p:nvSpPr>
          <p:spPr>
            <a:xfrm flipH="1">
              <a:off x="2136089" y="2404524"/>
              <a:ext cx="5452148" cy="1847474"/>
            </a:xfrm>
            <a:custGeom>
              <a:avLst/>
              <a:gdLst>
                <a:gd name="connsiteX0" fmla="*/ 5442309 w 5452148"/>
                <a:gd name="connsiteY0" fmla="*/ 0 h 1847474"/>
                <a:gd name="connsiteX1" fmla="*/ 404294 w 5452148"/>
                <a:gd name="connsiteY1" fmla="*/ 0 h 1847474"/>
                <a:gd name="connsiteX2" fmla="*/ 399458 w 5452148"/>
                <a:gd name="connsiteY2" fmla="*/ 10296 h 1847474"/>
                <a:gd name="connsiteX3" fmla="*/ 376975 w 5452148"/>
                <a:gd name="connsiteY3" fmla="*/ 124106 h 1847474"/>
                <a:gd name="connsiteX4" fmla="*/ 615926 w 5452148"/>
                <a:gd name="connsiteY4" fmla="*/ 449580 h 1847474"/>
                <a:gd name="connsiteX5" fmla="*/ 586332 w 5452148"/>
                <a:gd name="connsiteY5" fmla="*/ 534723 h 1847474"/>
                <a:gd name="connsiteX6" fmla="*/ 120560 w 5452148"/>
                <a:gd name="connsiteY6" fmla="*/ 1227429 h 1847474"/>
                <a:gd name="connsiteX7" fmla="*/ 928 w 5452148"/>
                <a:gd name="connsiteY7" fmla="*/ 1438996 h 1847474"/>
                <a:gd name="connsiteX8" fmla="*/ 111463 w 5452148"/>
                <a:gd name="connsiteY8" fmla="*/ 1554335 h 1847474"/>
                <a:gd name="connsiteX9" fmla="*/ 386700 w 5452148"/>
                <a:gd name="connsiteY9" fmla="*/ 1752334 h 1847474"/>
                <a:gd name="connsiteX10" fmla="*/ 389883 w 5452148"/>
                <a:gd name="connsiteY10" fmla="*/ 1831035 h 1847474"/>
                <a:gd name="connsiteX11" fmla="*/ 384914 w 5452148"/>
                <a:gd name="connsiteY11" fmla="*/ 1847474 h 1847474"/>
                <a:gd name="connsiteX12" fmla="*/ 4657976 w 5452148"/>
                <a:gd name="connsiteY12" fmla="*/ 1847474 h 1847474"/>
                <a:gd name="connsiteX13" fmla="*/ 4686592 w 5452148"/>
                <a:gd name="connsiteY13" fmla="*/ 1766637 h 1847474"/>
                <a:gd name="connsiteX14" fmla="*/ 4732788 w 5452148"/>
                <a:gd name="connsiteY14" fmla="*/ 1660692 h 1847474"/>
                <a:gd name="connsiteX15" fmla="*/ 5211317 w 5452148"/>
                <a:gd name="connsiteY15" fmla="*/ 995698 h 1847474"/>
                <a:gd name="connsiteX16" fmla="*/ 5451524 w 5452148"/>
                <a:gd name="connsiteY16" fmla="*/ 259896 h 1847474"/>
                <a:gd name="connsiteX17" fmla="*/ 5448186 w 5452148"/>
                <a:gd name="connsiteY17" fmla="*/ 61795 h 1847474"/>
                <a:gd name="connsiteX18" fmla="*/ 5442309 w 5452148"/>
                <a:gd name="connsiteY18" fmla="*/ 0 h 1847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52148" h="1847474">
                  <a:moveTo>
                    <a:pt x="5442309" y="0"/>
                  </a:moveTo>
                  <a:lnTo>
                    <a:pt x="404294" y="0"/>
                  </a:lnTo>
                  <a:lnTo>
                    <a:pt x="399458" y="10296"/>
                  </a:lnTo>
                  <a:cubicBezTo>
                    <a:pt x="381752" y="45942"/>
                    <a:pt x="374025" y="85053"/>
                    <a:pt x="376975" y="124106"/>
                  </a:cubicBezTo>
                  <a:cubicBezTo>
                    <a:pt x="397054" y="256360"/>
                    <a:pt x="614148" y="313217"/>
                    <a:pt x="615926" y="449580"/>
                  </a:cubicBezTo>
                  <a:cubicBezTo>
                    <a:pt x="613601" y="479706"/>
                    <a:pt x="603455" y="508892"/>
                    <a:pt x="586332" y="534723"/>
                  </a:cubicBezTo>
                  <a:cubicBezTo>
                    <a:pt x="459063" y="780396"/>
                    <a:pt x="302884" y="1012667"/>
                    <a:pt x="120560" y="1227429"/>
                  </a:cubicBezTo>
                  <a:cubicBezTo>
                    <a:pt x="77476" y="1275686"/>
                    <a:pt x="-9948" y="1370767"/>
                    <a:pt x="928" y="1438996"/>
                  </a:cubicBezTo>
                  <a:cubicBezTo>
                    <a:pt x="8667" y="1487444"/>
                    <a:pt x="72247" y="1527674"/>
                    <a:pt x="111463" y="1554335"/>
                  </a:cubicBezTo>
                  <a:cubicBezTo>
                    <a:pt x="195122" y="1611097"/>
                    <a:pt x="365472" y="1649894"/>
                    <a:pt x="386700" y="1752334"/>
                  </a:cubicBezTo>
                  <a:cubicBezTo>
                    <a:pt x="392195" y="1778418"/>
                    <a:pt x="393216" y="1804959"/>
                    <a:pt x="389883" y="1831035"/>
                  </a:cubicBezTo>
                  <a:lnTo>
                    <a:pt x="384914" y="1847474"/>
                  </a:lnTo>
                  <a:lnTo>
                    <a:pt x="4657976" y="1847474"/>
                  </a:lnTo>
                  <a:lnTo>
                    <a:pt x="4686592" y="1766637"/>
                  </a:lnTo>
                  <a:cubicBezTo>
                    <a:pt x="4700676" y="1730934"/>
                    <a:pt x="4716078" y="1695598"/>
                    <a:pt x="4732788" y="1660692"/>
                  </a:cubicBezTo>
                  <a:cubicBezTo>
                    <a:pt x="4850642" y="1415106"/>
                    <a:pt x="5055293" y="1220548"/>
                    <a:pt x="5211317" y="995698"/>
                  </a:cubicBezTo>
                  <a:cubicBezTo>
                    <a:pt x="5365999" y="776155"/>
                    <a:pt x="5449296" y="520996"/>
                    <a:pt x="5451524" y="259896"/>
                  </a:cubicBezTo>
                  <a:cubicBezTo>
                    <a:pt x="5452991" y="193784"/>
                    <a:pt x="5451873" y="127709"/>
                    <a:pt x="5448186" y="61795"/>
                  </a:cubicBezTo>
                  <a:lnTo>
                    <a:pt x="5442309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201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040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9E4CE406-1ECF-4361-971A-BD1D9C7725F3}"/>
              </a:ext>
            </a:extLst>
          </p:cNvPr>
          <p:cNvSpPr/>
          <p:nvPr/>
        </p:nvSpPr>
        <p:spPr>
          <a:xfrm>
            <a:off x="1086007" y="632390"/>
            <a:ext cx="4778965" cy="1385605"/>
          </a:xfrm>
          <a:custGeom>
            <a:avLst/>
            <a:gdLst>
              <a:gd name="connsiteX0" fmla="*/ 2077266 w 4778965"/>
              <a:gd name="connsiteY0" fmla="*/ 2437 h 1385605"/>
              <a:gd name="connsiteX1" fmla="*/ 2322057 w 4778965"/>
              <a:gd name="connsiteY1" fmla="*/ 3067 h 1385605"/>
              <a:gd name="connsiteX2" fmla="*/ 3318435 w 4778965"/>
              <a:gd name="connsiteY2" fmla="*/ 133793 h 1385605"/>
              <a:gd name="connsiteX3" fmla="*/ 4310841 w 4778965"/>
              <a:gd name="connsiteY3" fmla="*/ 569159 h 1385605"/>
              <a:gd name="connsiteX4" fmla="*/ 4708221 w 4778965"/>
              <a:gd name="connsiteY4" fmla="*/ 1161623 h 1385605"/>
              <a:gd name="connsiteX5" fmla="*/ 4763789 w 4778965"/>
              <a:gd name="connsiteY5" fmla="*/ 1327412 h 1385605"/>
              <a:gd name="connsiteX6" fmla="*/ 4778965 w 4778965"/>
              <a:gd name="connsiteY6" fmla="*/ 1385605 h 1385605"/>
              <a:gd name="connsiteX7" fmla="*/ 0 w 4778965"/>
              <a:gd name="connsiteY7" fmla="*/ 1385605 h 1385605"/>
              <a:gd name="connsiteX8" fmla="*/ 15785 w 4778965"/>
              <a:gd name="connsiteY8" fmla="*/ 1323786 h 1385605"/>
              <a:gd name="connsiteX9" fmla="*/ 604955 w 4778965"/>
              <a:gd name="connsiteY9" fmla="*/ 551193 h 1385605"/>
              <a:gd name="connsiteX10" fmla="*/ 2077266 w 4778965"/>
              <a:gd name="connsiteY10" fmla="*/ 2437 h 1385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78965" h="1385605">
                <a:moveTo>
                  <a:pt x="2077266" y="2437"/>
                </a:moveTo>
                <a:cubicBezTo>
                  <a:pt x="2156834" y="-988"/>
                  <a:pt x="2238346" y="-827"/>
                  <a:pt x="2322057" y="3067"/>
                </a:cubicBezTo>
                <a:cubicBezTo>
                  <a:pt x="2657226" y="24390"/>
                  <a:pt x="2990241" y="68081"/>
                  <a:pt x="3318435" y="133793"/>
                </a:cubicBezTo>
                <a:cubicBezTo>
                  <a:pt x="3675869" y="199537"/>
                  <a:pt x="4054322" y="321661"/>
                  <a:pt x="4310841" y="569159"/>
                </a:cubicBezTo>
                <a:cubicBezTo>
                  <a:pt x="4485828" y="740027"/>
                  <a:pt x="4621020" y="941588"/>
                  <a:pt x="4708221" y="1161623"/>
                </a:cubicBezTo>
                <a:cubicBezTo>
                  <a:pt x="4728658" y="1216350"/>
                  <a:pt x="4747189" y="1271641"/>
                  <a:pt x="4763789" y="1327412"/>
                </a:cubicBezTo>
                <a:lnTo>
                  <a:pt x="4778965" y="1385605"/>
                </a:lnTo>
                <a:lnTo>
                  <a:pt x="0" y="1385605"/>
                </a:lnTo>
                <a:lnTo>
                  <a:pt x="15785" y="1323786"/>
                </a:lnTo>
                <a:cubicBezTo>
                  <a:pt x="114931" y="1014528"/>
                  <a:pt x="321787" y="743272"/>
                  <a:pt x="604955" y="551193"/>
                </a:cubicBezTo>
                <a:cubicBezTo>
                  <a:pt x="1058622" y="226102"/>
                  <a:pt x="1520296" y="26410"/>
                  <a:pt x="2077266" y="243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030DC422-A19D-431E-80AF-562838F76C59}"/>
              </a:ext>
            </a:extLst>
          </p:cNvPr>
          <p:cNvSpPr/>
          <p:nvPr/>
        </p:nvSpPr>
        <p:spPr>
          <a:xfrm>
            <a:off x="1193433" y="3454400"/>
            <a:ext cx="5254473" cy="1385605"/>
          </a:xfrm>
          <a:custGeom>
            <a:avLst/>
            <a:gdLst>
              <a:gd name="connsiteX0" fmla="*/ 0 w 5254473"/>
              <a:gd name="connsiteY0" fmla="*/ 0 h 1385605"/>
              <a:gd name="connsiteX1" fmla="*/ 4902568 w 5254473"/>
              <a:gd name="connsiteY1" fmla="*/ 0 h 1385605"/>
              <a:gd name="connsiteX2" fmla="*/ 5002115 w 5254473"/>
              <a:gd name="connsiteY2" fmla="*/ 139402 h 1385605"/>
              <a:gd name="connsiteX3" fmla="*/ 5133913 w 5254473"/>
              <a:gd name="connsiteY3" fmla="*/ 303692 h 1385605"/>
              <a:gd name="connsiteX4" fmla="*/ 5253545 w 5254473"/>
              <a:gd name="connsiteY4" fmla="*/ 515259 h 1385605"/>
              <a:gd name="connsiteX5" fmla="*/ 5143010 w 5254473"/>
              <a:gd name="connsiteY5" fmla="*/ 630598 h 1385605"/>
              <a:gd name="connsiteX6" fmla="*/ 4867773 w 5254473"/>
              <a:gd name="connsiteY6" fmla="*/ 828597 h 1385605"/>
              <a:gd name="connsiteX7" fmla="*/ 4887536 w 5254473"/>
              <a:gd name="connsiteY7" fmla="*/ 983211 h 1385605"/>
              <a:gd name="connsiteX8" fmla="*/ 4963980 w 5254473"/>
              <a:gd name="connsiteY8" fmla="*/ 1189140 h 1385605"/>
              <a:gd name="connsiteX9" fmla="*/ 4796662 w 5254473"/>
              <a:gd name="connsiteY9" fmla="*/ 1308110 h 1385605"/>
              <a:gd name="connsiteX10" fmla="*/ 4846531 w 5254473"/>
              <a:gd name="connsiteY10" fmla="*/ 1380855 h 1385605"/>
              <a:gd name="connsiteX11" fmla="*/ 4848705 w 5254473"/>
              <a:gd name="connsiteY11" fmla="*/ 1385605 h 1385605"/>
              <a:gd name="connsiteX12" fmla="*/ 678333 w 5254473"/>
              <a:gd name="connsiteY12" fmla="*/ 1385605 h 1385605"/>
              <a:gd name="connsiteX13" fmla="*/ 672967 w 5254473"/>
              <a:gd name="connsiteY13" fmla="*/ 1285063 h 1385605"/>
              <a:gd name="connsiteX14" fmla="*/ 521685 w 5254473"/>
              <a:gd name="connsiteY14" fmla="*/ 736955 h 1385605"/>
              <a:gd name="connsiteX15" fmla="*/ 43156 w 5254473"/>
              <a:gd name="connsiteY15" fmla="*/ 71961 h 1385605"/>
              <a:gd name="connsiteX16" fmla="*/ 0 w 5254473"/>
              <a:gd name="connsiteY16" fmla="*/ 0 h 1385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54473" h="1385605">
                <a:moveTo>
                  <a:pt x="0" y="0"/>
                </a:moveTo>
                <a:lnTo>
                  <a:pt x="4902568" y="0"/>
                </a:lnTo>
                <a:lnTo>
                  <a:pt x="5002115" y="139402"/>
                </a:lnTo>
                <a:cubicBezTo>
                  <a:pt x="5044385" y="195217"/>
                  <a:pt x="5088332" y="250002"/>
                  <a:pt x="5133913" y="303692"/>
                </a:cubicBezTo>
                <a:cubicBezTo>
                  <a:pt x="5176997" y="351949"/>
                  <a:pt x="5264421" y="447030"/>
                  <a:pt x="5253545" y="515259"/>
                </a:cubicBezTo>
                <a:cubicBezTo>
                  <a:pt x="5245806" y="563707"/>
                  <a:pt x="5182226" y="603937"/>
                  <a:pt x="5143010" y="630598"/>
                </a:cubicBezTo>
                <a:cubicBezTo>
                  <a:pt x="5059351" y="687360"/>
                  <a:pt x="4889001" y="726157"/>
                  <a:pt x="4867773" y="828597"/>
                </a:cubicBezTo>
                <a:cubicBezTo>
                  <a:pt x="4856784" y="880765"/>
                  <a:pt x="4863686" y="934760"/>
                  <a:pt x="4887536" y="983211"/>
                </a:cubicBezTo>
                <a:cubicBezTo>
                  <a:pt x="4945366" y="1094727"/>
                  <a:pt x="5009470" y="1154164"/>
                  <a:pt x="4963980" y="1189140"/>
                </a:cubicBezTo>
                <a:cubicBezTo>
                  <a:pt x="4918491" y="1224114"/>
                  <a:pt x="4796662" y="1308110"/>
                  <a:pt x="4796662" y="1308110"/>
                </a:cubicBezTo>
                <a:cubicBezTo>
                  <a:pt x="4796662" y="1308110"/>
                  <a:pt x="4825603" y="1341890"/>
                  <a:pt x="4846531" y="1380855"/>
                </a:cubicBezTo>
                <a:lnTo>
                  <a:pt x="4848705" y="1385605"/>
                </a:lnTo>
                <a:lnTo>
                  <a:pt x="678333" y="1385605"/>
                </a:lnTo>
                <a:lnTo>
                  <a:pt x="672967" y="1285063"/>
                </a:lnTo>
                <a:cubicBezTo>
                  <a:pt x="656081" y="1096751"/>
                  <a:pt x="605236" y="911486"/>
                  <a:pt x="521685" y="736955"/>
                </a:cubicBezTo>
                <a:cubicBezTo>
                  <a:pt x="403831" y="491369"/>
                  <a:pt x="199180" y="296811"/>
                  <a:pt x="43156" y="71961"/>
                </a:cubicBez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D3CF2EF6-4EFE-49E8-80B4-0BDF29826409}"/>
              </a:ext>
            </a:extLst>
          </p:cNvPr>
          <p:cNvSpPr/>
          <p:nvPr/>
        </p:nvSpPr>
        <p:spPr>
          <a:xfrm>
            <a:off x="995756" y="2043395"/>
            <a:ext cx="5100244" cy="1385605"/>
          </a:xfrm>
          <a:custGeom>
            <a:avLst/>
            <a:gdLst>
              <a:gd name="connsiteX0" fmla="*/ 90250 w 5100244"/>
              <a:gd name="connsiteY0" fmla="*/ 0 h 1385605"/>
              <a:gd name="connsiteX1" fmla="*/ 4869215 w 5100244"/>
              <a:gd name="connsiteY1" fmla="*/ 0 h 1385605"/>
              <a:gd name="connsiteX2" fmla="*/ 4898025 w 5100244"/>
              <a:gd name="connsiteY2" fmla="*/ 110473 h 1385605"/>
              <a:gd name="connsiteX3" fmla="*/ 5052691 w 5100244"/>
              <a:gd name="connsiteY3" fmla="*/ 472164 h 1385605"/>
              <a:gd name="connsiteX4" fmla="*/ 5075174 w 5100244"/>
              <a:gd name="connsiteY4" fmla="*/ 585974 h 1385605"/>
              <a:gd name="connsiteX5" fmla="*/ 4836223 w 5100244"/>
              <a:gd name="connsiteY5" fmla="*/ 911448 h 1385605"/>
              <a:gd name="connsiteX6" fmla="*/ 4865817 w 5100244"/>
              <a:gd name="connsiteY6" fmla="*/ 996591 h 1385605"/>
              <a:gd name="connsiteX7" fmla="*/ 5078057 w 5100244"/>
              <a:gd name="connsiteY7" fmla="*/ 1354536 h 1385605"/>
              <a:gd name="connsiteX8" fmla="*/ 5100244 w 5100244"/>
              <a:gd name="connsiteY8" fmla="*/ 1385605 h 1385605"/>
              <a:gd name="connsiteX9" fmla="*/ 197676 w 5100244"/>
              <a:gd name="connsiteY9" fmla="*/ 1385605 h 1385605"/>
              <a:gd name="connsiteX10" fmla="*/ 138357 w 5100244"/>
              <a:gd name="connsiteY10" fmla="*/ 1286694 h 1385605"/>
              <a:gd name="connsiteX11" fmla="*/ 625 w 5100244"/>
              <a:gd name="connsiteY11" fmla="*/ 721764 h 1385605"/>
              <a:gd name="connsiteX12" fmla="*/ 56769 w 5100244"/>
              <a:gd name="connsiteY12" fmla="*/ 131122 h 1385605"/>
              <a:gd name="connsiteX13" fmla="*/ 90250 w 5100244"/>
              <a:gd name="connsiteY13" fmla="*/ 0 h 1385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00244" h="1385605">
                <a:moveTo>
                  <a:pt x="90250" y="0"/>
                </a:moveTo>
                <a:lnTo>
                  <a:pt x="4869215" y="0"/>
                </a:lnTo>
                <a:lnTo>
                  <a:pt x="4898025" y="110473"/>
                </a:lnTo>
                <a:cubicBezTo>
                  <a:pt x="4940840" y="234008"/>
                  <a:pt x="4992506" y="354832"/>
                  <a:pt x="5052691" y="472164"/>
                </a:cubicBezTo>
                <a:cubicBezTo>
                  <a:pt x="5070397" y="507810"/>
                  <a:pt x="5078124" y="546921"/>
                  <a:pt x="5075174" y="585974"/>
                </a:cubicBezTo>
                <a:cubicBezTo>
                  <a:pt x="5055095" y="718228"/>
                  <a:pt x="4838001" y="775085"/>
                  <a:pt x="4836223" y="911448"/>
                </a:cubicBezTo>
                <a:cubicBezTo>
                  <a:pt x="4838548" y="941574"/>
                  <a:pt x="4848694" y="970760"/>
                  <a:pt x="4865817" y="996591"/>
                </a:cubicBezTo>
                <a:cubicBezTo>
                  <a:pt x="4929452" y="1119427"/>
                  <a:pt x="5000314" y="1238913"/>
                  <a:pt x="5078057" y="1354536"/>
                </a:cubicBezTo>
                <a:lnTo>
                  <a:pt x="5100244" y="1385605"/>
                </a:lnTo>
                <a:lnTo>
                  <a:pt x="197676" y="1385605"/>
                </a:lnTo>
                <a:lnTo>
                  <a:pt x="138357" y="1286694"/>
                </a:lnTo>
                <a:cubicBezTo>
                  <a:pt x="49568" y="1110072"/>
                  <a:pt x="2296" y="917589"/>
                  <a:pt x="625" y="721764"/>
                </a:cubicBezTo>
                <a:cubicBezTo>
                  <a:pt x="-3775" y="523428"/>
                  <a:pt x="15090" y="325423"/>
                  <a:pt x="56769" y="131122"/>
                </a:cubicBezTo>
                <a:lnTo>
                  <a:pt x="9025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A023BBF0-6D6D-41B9-B624-77951F714731}"/>
              </a:ext>
            </a:extLst>
          </p:cNvPr>
          <p:cNvSpPr/>
          <p:nvPr/>
        </p:nvSpPr>
        <p:spPr>
          <a:xfrm>
            <a:off x="1441239" y="4865404"/>
            <a:ext cx="4619858" cy="1385606"/>
          </a:xfrm>
          <a:custGeom>
            <a:avLst/>
            <a:gdLst>
              <a:gd name="connsiteX0" fmla="*/ 430526 w 4619858"/>
              <a:gd name="connsiteY0" fmla="*/ 0 h 1385606"/>
              <a:gd name="connsiteX1" fmla="*/ 4600898 w 4619858"/>
              <a:gd name="connsiteY1" fmla="*/ 0 h 1385606"/>
              <a:gd name="connsiteX2" fmla="*/ 4612340 w 4619858"/>
              <a:gd name="connsiteY2" fmla="*/ 24998 h 1385606"/>
              <a:gd name="connsiteX3" fmla="*/ 4600515 w 4619858"/>
              <a:gd name="connsiteY3" fmla="*/ 99098 h 1385606"/>
              <a:gd name="connsiteX4" fmla="*/ 4392831 w 4619858"/>
              <a:gd name="connsiteY4" fmla="*/ 271104 h 1385606"/>
              <a:gd name="connsiteX5" fmla="*/ 4417510 w 4619858"/>
              <a:gd name="connsiteY5" fmla="*/ 498534 h 1385606"/>
              <a:gd name="connsiteX6" fmla="*/ 4387393 w 4619858"/>
              <a:gd name="connsiteY6" fmla="*/ 711152 h 1385606"/>
              <a:gd name="connsiteX7" fmla="*/ 4051816 w 4619858"/>
              <a:gd name="connsiteY7" fmla="*/ 901123 h 1385606"/>
              <a:gd name="connsiteX8" fmla="*/ 3139932 w 4619858"/>
              <a:gd name="connsiteY8" fmla="*/ 649804 h 1385606"/>
              <a:gd name="connsiteX9" fmla="*/ 2624174 w 4619858"/>
              <a:gd name="connsiteY9" fmla="*/ 1385606 h 1385606"/>
              <a:gd name="connsiteX10" fmla="*/ 0 w 4619858"/>
              <a:gd name="connsiteY10" fmla="*/ 1379012 h 1385606"/>
              <a:gd name="connsiteX11" fmla="*/ 167318 w 4619858"/>
              <a:gd name="connsiteY11" fmla="*/ 1108868 h 1385606"/>
              <a:gd name="connsiteX12" fmla="*/ 291447 w 4619858"/>
              <a:gd name="connsiteY12" fmla="*/ 821810 h 1385606"/>
              <a:gd name="connsiteX13" fmla="*/ 418608 w 4619858"/>
              <a:gd name="connsiteY13" fmla="*/ 240048 h 1385606"/>
              <a:gd name="connsiteX14" fmla="*/ 431206 w 4619858"/>
              <a:gd name="connsiteY14" fmla="*/ 12748 h 1385606"/>
              <a:gd name="connsiteX15" fmla="*/ 430526 w 4619858"/>
              <a:gd name="connsiteY15" fmla="*/ 0 h 138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619858" h="1385606">
                <a:moveTo>
                  <a:pt x="430526" y="0"/>
                </a:moveTo>
                <a:lnTo>
                  <a:pt x="4600898" y="0"/>
                </a:lnTo>
                <a:lnTo>
                  <a:pt x="4612340" y="24998"/>
                </a:lnTo>
                <a:cubicBezTo>
                  <a:pt x="4623299" y="54825"/>
                  <a:pt x="4624554" y="83546"/>
                  <a:pt x="4600515" y="99098"/>
                </a:cubicBezTo>
                <a:cubicBezTo>
                  <a:pt x="4521038" y="150699"/>
                  <a:pt x="4419811" y="174494"/>
                  <a:pt x="4392831" y="271104"/>
                </a:cubicBezTo>
                <a:cubicBezTo>
                  <a:pt x="4384800" y="347659"/>
                  <a:pt x="4393182" y="424910"/>
                  <a:pt x="4417510" y="498534"/>
                </a:cubicBezTo>
                <a:cubicBezTo>
                  <a:pt x="4425678" y="570583"/>
                  <a:pt x="4415367" y="643378"/>
                  <a:pt x="4387393" y="711152"/>
                </a:cubicBezTo>
                <a:cubicBezTo>
                  <a:pt x="4349324" y="846423"/>
                  <a:pt x="4201313" y="930212"/>
                  <a:pt x="4051816" y="901123"/>
                </a:cubicBezTo>
                <a:cubicBezTo>
                  <a:pt x="3743103" y="832486"/>
                  <a:pt x="3438694" y="748589"/>
                  <a:pt x="3139932" y="649804"/>
                </a:cubicBezTo>
                <a:cubicBezTo>
                  <a:pt x="2781349" y="798015"/>
                  <a:pt x="2624174" y="1385606"/>
                  <a:pt x="2624174" y="1385606"/>
                </a:cubicBezTo>
                <a:lnTo>
                  <a:pt x="0" y="1379012"/>
                </a:lnTo>
                <a:cubicBezTo>
                  <a:pt x="49192" y="1285691"/>
                  <a:pt x="105086" y="1195446"/>
                  <a:pt x="167318" y="1108868"/>
                </a:cubicBezTo>
                <a:cubicBezTo>
                  <a:pt x="216828" y="1016288"/>
                  <a:pt x="258331" y="920309"/>
                  <a:pt x="291447" y="821810"/>
                </a:cubicBezTo>
                <a:cubicBezTo>
                  <a:pt x="352904" y="631780"/>
                  <a:pt x="395464" y="437070"/>
                  <a:pt x="418608" y="240048"/>
                </a:cubicBezTo>
                <a:cubicBezTo>
                  <a:pt x="428334" y="164368"/>
                  <a:pt x="432507" y="88438"/>
                  <a:pt x="431206" y="12748"/>
                </a:cubicBezTo>
                <a:lnTo>
                  <a:pt x="430526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래픽 35" descr="건물">
            <a:extLst>
              <a:ext uri="{FF2B5EF4-FFF2-40B4-BE49-F238E27FC236}">
                <a16:creationId xmlns:a16="http://schemas.microsoft.com/office/drawing/2014/main" id="{54C1C73A-E9BD-4670-90BD-4E7D95D9D9F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962279" y="2227300"/>
            <a:ext cx="914400" cy="914400"/>
          </a:xfrm>
          <a:prstGeom prst="rect">
            <a:avLst/>
          </a:prstGeom>
        </p:spPr>
      </p:pic>
      <p:pic>
        <p:nvPicPr>
          <p:cNvPr id="38" name="그래픽 37" descr="공장">
            <a:extLst>
              <a:ext uri="{FF2B5EF4-FFF2-40B4-BE49-F238E27FC236}">
                <a16:creationId xmlns:a16="http://schemas.microsoft.com/office/drawing/2014/main" id="{430168C9-419B-44C4-A7A8-044F69FABA3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962279" y="808448"/>
            <a:ext cx="914400" cy="914400"/>
          </a:xfrm>
          <a:prstGeom prst="rect">
            <a:avLst/>
          </a:prstGeom>
        </p:spPr>
      </p:pic>
      <p:pic>
        <p:nvPicPr>
          <p:cNvPr id="40" name="그래픽 39" descr="집">
            <a:extLst>
              <a:ext uri="{FF2B5EF4-FFF2-40B4-BE49-F238E27FC236}">
                <a16:creationId xmlns:a16="http://schemas.microsoft.com/office/drawing/2014/main" id="{20EBC7F1-A2C4-4EB7-9F10-0F39742C323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962279" y="5036400"/>
            <a:ext cx="914400" cy="914400"/>
          </a:xfrm>
          <a:prstGeom prst="rect">
            <a:avLst/>
          </a:prstGeom>
        </p:spPr>
      </p:pic>
      <p:pic>
        <p:nvPicPr>
          <p:cNvPr id="42" name="그래픽 41" descr="키오스크">
            <a:extLst>
              <a:ext uri="{FF2B5EF4-FFF2-40B4-BE49-F238E27FC236}">
                <a16:creationId xmlns:a16="http://schemas.microsoft.com/office/drawing/2014/main" id="{6235DB38-E751-466F-AC27-29308F24B2DF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962279" y="3788200"/>
            <a:ext cx="914400" cy="914400"/>
          </a:xfrm>
          <a:prstGeom prst="rect">
            <a:avLst/>
          </a:prstGeom>
        </p:spPr>
      </p:pic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C243F9D-11C0-4BE4-B222-55085732E206}"/>
              </a:ext>
            </a:extLst>
          </p:cNvPr>
          <p:cNvCxnSpPr>
            <a:cxnSpLocks/>
          </p:cNvCxnSpPr>
          <p:nvPr/>
        </p:nvCxnSpPr>
        <p:spPr>
          <a:xfrm>
            <a:off x="1094778" y="2005295"/>
            <a:ext cx="94335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F46FD80-6896-4B4D-A02F-1CDE310617BC}"/>
              </a:ext>
            </a:extLst>
          </p:cNvPr>
          <p:cNvSpPr txBox="1"/>
          <p:nvPr/>
        </p:nvSpPr>
        <p:spPr>
          <a:xfrm>
            <a:off x="6013864" y="1063888"/>
            <a:ext cx="17922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67CFE7"/>
                </a:solidFill>
                <a:latin typeface="Impact" panose="020B0806030902050204" pitchFamily="34" charset="0"/>
              </a:rPr>
              <a:t>#1</a:t>
            </a:r>
          </a:p>
          <a:p>
            <a:r>
              <a:rPr lang="en-US" altLang="ko-KR" sz="3600" dirty="0">
                <a:solidFill>
                  <a:srgbClr val="67CFE7"/>
                </a:solidFill>
                <a:latin typeface="Impact" panose="020B0806030902050204" pitchFamily="34" charset="0"/>
              </a:rPr>
              <a:t>PARTNER</a:t>
            </a:r>
            <a:endParaRPr lang="ko-KR" altLang="en-US" sz="3600" dirty="0">
              <a:solidFill>
                <a:srgbClr val="67CFE7"/>
              </a:solidFill>
              <a:latin typeface="Impact" panose="020B080603090205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DBAD43-D175-4160-9428-A25B51EB7D82}"/>
              </a:ext>
            </a:extLst>
          </p:cNvPr>
          <p:cNvSpPr txBox="1"/>
          <p:nvPr/>
        </p:nvSpPr>
        <p:spPr>
          <a:xfrm>
            <a:off x="7806086" y="1394344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 입력해주세요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내용을 다양하게 입력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내용을 다양하게 입력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 입력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F377E8E-1677-4B54-84B5-A85B00E1DEB2}"/>
              </a:ext>
            </a:extLst>
          </p:cNvPr>
          <p:cNvCxnSpPr>
            <a:cxnSpLocks/>
          </p:cNvCxnSpPr>
          <p:nvPr/>
        </p:nvCxnSpPr>
        <p:spPr>
          <a:xfrm>
            <a:off x="1094778" y="3414995"/>
            <a:ext cx="94335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B166D9C-636B-4879-88A5-E786256458D9}"/>
              </a:ext>
            </a:extLst>
          </p:cNvPr>
          <p:cNvSpPr txBox="1"/>
          <p:nvPr/>
        </p:nvSpPr>
        <p:spPr>
          <a:xfrm>
            <a:off x="6336742" y="2473588"/>
            <a:ext cx="17922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67CFE7"/>
                </a:solidFill>
                <a:latin typeface="Impact" panose="020B0806030902050204" pitchFamily="34" charset="0"/>
              </a:rPr>
              <a:t>#1</a:t>
            </a:r>
          </a:p>
          <a:p>
            <a:r>
              <a:rPr lang="en-US" altLang="ko-KR" sz="3600" dirty="0">
                <a:solidFill>
                  <a:srgbClr val="67CFE7"/>
                </a:solidFill>
                <a:latin typeface="Impact" panose="020B0806030902050204" pitchFamily="34" charset="0"/>
              </a:rPr>
              <a:t>PARTNER</a:t>
            </a:r>
            <a:endParaRPr lang="ko-KR" altLang="en-US" sz="3600" dirty="0">
              <a:solidFill>
                <a:srgbClr val="67CFE7"/>
              </a:solidFill>
              <a:latin typeface="Impact" panose="020B080603090205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471819-BF9A-4FDA-8E41-33C7980E1121}"/>
              </a:ext>
            </a:extLst>
          </p:cNvPr>
          <p:cNvSpPr txBox="1"/>
          <p:nvPr/>
        </p:nvSpPr>
        <p:spPr>
          <a:xfrm>
            <a:off x="8128964" y="2804044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 입력해주세요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내용을 다양하게 입력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내용을 다양하게 입력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 입력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00D8F3F-E59F-48F6-AF3D-A2546DF23196}"/>
              </a:ext>
            </a:extLst>
          </p:cNvPr>
          <p:cNvCxnSpPr>
            <a:cxnSpLocks/>
          </p:cNvCxnSpPr>
          <p:nvPr/>
        </p:nvCxnSpPr>
        <p:spPr>
          <a:xfrm flipV="1">
            <a:off x="1892300" y="4824695"/>
            <a:ext cx="8636000" cy="140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ABE9E32-A2B1-4780-9FDB-E6C7C531BBDA}"/>
              </a:ext>
            </a:extLst>
          </p:cNvPr>
          <p:cNvSpPr txBox="1"/>
          <p:nvPr/>
        </p:nvSpPr>
        <p:spPr>
          <a:xfrm>
            <a:off x="6483764" y="3883288"/>
            <a:ext cx="17922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67CFE7"/>
                </a:solidFill>
                <a:latin typeface="Impact" panose="020B0806030902050204" pitchFamily="34" charset="0"/>
              </a:rPr>
              <a:t>#1</a:t>
            </a:r>
          </a:p>
          <a:p>
            <a:r>
              <a:rPr lang="en-US" altLang="ko-KR" sz="3600" dirty="0">
                <a:solidFill>
                  <a:srgbClr val="67CFE7"/>
                </a:solidFill>
                <a:latin typeface="Impact" panose="020B0806030902050204" pitchFamily="34" charset="0"/>
              </a:rPr>
              <a:t>PARTNER</a:t>
            </a:r>
            <a:endParaRPr lang="ko-KR" altLang="en-US" sz="3600" dirty="0">
              <a:solidFill>
                <a:srgbClr val="67CFE7"/>
              </a:solidFill>
              <a:latin typeface="Impact" panose="020B080603090205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6B077F-C434-4989-B309-93D2D91EF54B}"/>
              </a:ext>
            </a:extLst>
          </p:cNvPr>
          <p:cNvSpPr txBox="1"/>
          <p:nvPr/>
        </p:nvSpPr>
        <p:spPr>
          <a:xfrm>
            <a:off x="8275986" y="4213744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 입력해주세요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내용을 다양하게 입력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내용을 다양하게 입력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 입력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9596E00-82E8-4674-8A7A-B22AAE6A63E0}"/>
              </a:ext>
            </a:extLst>
          </p:cNvPr>
          <p:cNvCxnSpPr>
            <a:cxnSpLocks/>
          </p:cNvCxnSpPr>
          <p:nvPr/>
        </p:nvCxnSpPr>
        <p:spPr>
          <a:xfrm flipV="1">
            <a:off x="1460500" y="6234395"/>
            <a:ext cx="9067800" cy="140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EFA85FF-1276-45A4-99AC-673AE98E86C9}"/>
              </a:ext>
            </a:extLst>
          </p:cNvPr>
          <p:cNvSpPr txBox="1"/>
          <p:nvPr/>
        </p:nvSpPr>
        <p:spPr>
          <a:xfrm>
            <a:off x="5988464" y="5292988"/>
            <a:ext cx="17922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67CFE7"/>
                </a:solidFill>
                <a:latin typeface="Impact" panose="020B0806030902050204" pitchFamily="34" charset="0"/>
              </a:rPr>
              <a:t>#1</a:t>
            </a:r>
          </a:p>
          <a:p>
            <a:r>
              <a:rPr lang="en-US" altLang="ko-KR" sz="3600" dirty="0">
                <a:solidFill>
                  <a:srgbClr val="67CFE7"/>
                </a:solidFill>
                <a:latin typeface="Impact" panose="020B0806030902050204" pitchFamily="34" charset="0"/>
              </a:rPr>
              <a:t>PARTNER</a:t>
            </a:r>
            <a:endParaRPr lang="ko-KR" altLang="en-US" sz="3600" dirty="0">
              <a:solidFill>
                <a:srgbClr val="67CFE7"/>
              </a:solidFill>
              <a:latin typeface="Impact" panose="020B080603090205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EB5DD2-A879-4B97-9DF6-A54E7C6B0A15}"/>
              </a:ext>
            </a:extLst>
          </p:cNvPr>
          <p:cNvSpPr txBox="1"/>
          <p:nvPr/>
        </p:nvSpPr>
        <p:spPr>
          <a:xfrm>
            <a:off x="7780686" y="5623444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 입력해주세요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내용을 다양하게 입력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내용을 다양하게 입력</a:t>
            </a:r>
            <a:r>
              <a:rPr lang="en-US" altLang="ko-KR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 입력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49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4B2B29C-9803-4AE9-B4D1-0D0432D1B033}"/>
              </a:ext>
            </a:extLst>
          </p:cNvPr>
          <p:cNvGrpSpPr/>
          <p:nvPr/>
        </p:nvGrpSpPr>
        <p:grpSpPr>
          <a:xfrm>
            <a:off x="0" y="-4"/>
            <a:ext cx="12192000" cy="762057"/>
            <a:chOff x="0" y="-4"/>
            <a:chExt cx="12192000" cy="762057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307107C-7445-479F-B362-29216292D88F}"/>
                </a:ext>
              </a:extLst>
            </p:cNvPr>
            <p:cNvSpPr/>
            <p:nvPr/>
          </p:nvSpPr>
          <p:spPr>
            <a:xfrm>
              <a:off x="0" y="1"/>
              <a:ext cx="12192000" cy="177282"/>
            </a:xfrm>
            <a:prstGeom prst="rect">
              <a:avLst/>
            </a:prstGeom>
            <a:solidFill>
              <a:srgbClr val="5B9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한쪽 모서리 9">
              <a:extLst>
                <a:ext uri="{FF2B5EF4-FFF2-40B4-BE49-F238E27FC236}">
                  <a16:creationId xmlns:a16="http://schemas.microsoft.com/office/drawing/2014/main" id="{CDCD9C68-FF11-45A9-809C-9D88D827E26C}"/>
                </a:ext>
              </a:extLst>
            </p:cNvPr>
            <p:cNvSpPr/>
            <p:nvPr/>
          </p:nvSpPr>
          <p:spPr>
            <a:xfrm flipV="1">
              <a:off x="0" y="-4"/>
              <a:ext cx="4470400" cy="762057"/>
            </a:xfrm>
            <a:prstGeom prst="round1Rect">
              <a:avLst>
                <a:gd name="adj" fmla="val 21282"/>
              </a:avLst>
            </a:prstGeom>
            <a:solidFill>
              <a:srgbClr val="5B9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63B4DED-DB2D-4E45-81BE-577235CDD2AF}"/>
              </a:ext>
            </a:extLst>
          </p:cNvPr>
          <p:cNvSpPr txBox="1"/>
          <p:nvPr/>
        </p:nvSpPr>
        <p:spPr>
          <a:xfrm>
            <a:off x="506027" y="177282"/>
            <a:ext cx="3648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입력해주세요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1D342-20CD-4F74-BC4A-E111862B6025}"/>
              </a:ext>
            </a:extLst>
          </p:cNvPr>
          <p:cNvSpPr txBox="1"/>
          <p:nvPr/>
        </p:nvSpPr>
        <p:spPr>
          <a:xfrm>
            <a:off x="4572722" y="392722"/>
            <a:ext cx="260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Insert second text here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8AD2702-FAF3-4707-9709-2EC39ADDAB60}"/>
              </a:ext>
            </a:extLst>
          </p:cNvPr>
          <p:cNvGrpSpPr/>
          <p:nvPr/>
        </p:nvGrpSpPr>
        <p:grpSpPr>
          <a:xfrm>
            <a:off x="3995454" y="1672949"/>
            <a:ext cx="4201092" cy="4270651"/>
            <a:chOff x="3905211" y="657791"/>
            <a:chExt cx="5452148" cy="5542421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67F46363-DA4F-47F3-92BC-14ADA91D0CCC}"/>
                </a:ext>
              </a:extLst>
            </p:cNvPr>
            <p:cNvSpPr/>
            <p:nvPr/>
          </p:nvSpPr>
          <p:spPr>
            <a:xfrm>
              <a:off x="3905211" y="657791"/>
              <a:ext cx="2592725" cy="2637859"/>
            </a:xfrm>
            <a:custGeom>
              <a:avLst/>
              <a:gdLst>
                <a:gd name="connsiteX0" fmla="*/ 2167516 w 2592725"/>
                <a:gd name="connsiteY0" fmla="*/ 2437 h 2637859"/>
                <a:gd name="connsiteX1" fmla="*/ 2412307 w 2592725"/>
                <a:gd name="connsiteY1" fmla="*/ 3067 h 2637859"/>
                <a:gd name="connsiteX2" fmla="*/ 2592725 w 2592725"/>
                <a:gd name="connsiteY2" fmla="*/ 17577 h 2637859"/>
                <a:gd name="connsiteX3" fmla="*/ 2592725 w 2592725"/>
                <a:gd name="connsiteY3" fmla="*/ 2637859 h 2637859"/>
                <a:gd name="connsiteX4" fmla="*/ 124160 w 2592725"/>
                <a:gd name="connsiteY4" fmla="*/ 2637859 h 2637859"/>
                <a:gd name="connsiteX5" fmla="*/ 63558 w 2592725"/>
                <a:gd name="connsiteY5" fmla="*/ 2490854 h 2637859"/>
                <a:gd name="connsiteX6" fmla="*/ 625 w 2592725"/>
                <a:gd name="connsiteY6" fmla="*/ 2107369 h 2637859"/>
                <a:gd name="connsiteX7" fmla="*/ 106035 w 2592725"/>
                <a:gd name="connsiteY7" fmla="*/ 1323786 h 2637859"/>
                <a:gd name="connsiteX8" fmla="*/ 695205 w 2592725"/>
                <a:gd name="connsiteY8" fmla="*/ 551193 h 2637859"/>
                <a:gd name="connsiteX9" fmla="*/ 2167516 w 2592725"/>
                <a:gd name="connsiteY9" fmla="*/ 2437 h 263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92725" h="2637859">
                  <a:moveTo>
                    <a:pt x="2167516" y="2437"/>
                  </a:moveTo>
                  <a:cubicBezTo>
                    <a:pt x="2247083" y="-988"/>
                    <a:pt x="2328595" y="-827"/>
                    <a:pt x="2412307" y="3067"/>
                  </a:cubicBezTo>
                  <a:lnTo>
                    <a:pt x="2592725" y="17577"/>
                  </a:lnTo>
                  <a:lnTo>
                    <a:pt x="2592725" y="2637859"/>
                  </a:lnTo>
                  <a:lnTo>
                    <a:pt x="124160" y="2637859"/>
                  </a:lnTo>
                  <a:lnTo>
                    <a:pt x="63558" y="2490854"/>
                  </a:lnTo>
                  <a:cubicBezTo>
                    <a:pt x="23120" y="2366984"/>
                    <a:pt x="1739" y="2237919"/>
                    <a:pt x="625" y="2107369"/>
                  </a:cubicBezTo>
                  <a:cubicBezTo>
                    <a:pt x="-5242" y="1842921"/>
                    <a:pt x="30252" y="1579062"/>
                    <a:pt x="106035" y="1323786"/>
                  </a:cubicBezTo>
                  <a:cubicBezTo>
                    <a:pt x="205181" y="1014528"/>
                    <a:pt x="412037" y="743272"/>
                    <a:pt x="695205" y="551193"/>
                  </a:cubicBezTo>
                  <a:cubicBezTo>
                    <a:pt x="1148871" y="226102"/>
                    <a:pt x="1610545" y="26410"/>
                    <a:pt x="2167516" y="2437"/>
                  </a:cubicBezTo>
                  <a:close/>
                </a:path>
              </a:pathLst>
            </a:custGeom>
            <a:solidFill>
              <a:srgbClr val="5B9E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32BDC0B3-A10E-433E-9F49-65278117E20F}"/>
                </a:ext>
              </a:extLst>
            </p:cNvPr>
            <p:cNvSpPr/>
            <p:nvPr/>
          </p:nvSpPr>
          <p:spPr>
            <a:xfrm>
              <a:off x="6631286" y="688215"/>
              <a:ext cx="2349711" cy="2607435"/>
            </a:xfrm>
            <a:custGeom>
              <a:avLst/>
              <a:gdLst>
                <a:gd name="connsiteX0" fmla="*/ 0 w 2349711"/>
                <a:gd name="connsiteY0" fmla="*/ 0 h 2607435"/>
                <a:gd name="connsiteX1" fmla="*/ 187037 w 2349711"/>
                <a:gd name="connsiteY1" fmla="*/ 21360 h 2607435"/>
                <a:gd name="connsiteX2" fmla="*/ 682610 w 2349711"/>
                <a:gd name="connsiteY2" fmla="*/ 103369 h 2607435"/>
                <a:gd name="connsiteX3" fmla="*/ 1675016 w 2349711"/>
                <a:gd name="connsiteY3" fmla="*/ 538735 h 2607435"/>
                <a:gd name="connsiteX4" fmla="*/ 2072396 w 2349711"/>
                <a:gd name="connsiteY4" fmla="*/ 1131199 h 2607435"/>
                <a:gd name="connsiteX5" fmla="*/ 2171950 w 2349711"/>
                <a:gd name="connsiteY5" fmla="*/ 1465654 h 2607435"/>
                <a:gd name="connsiteX6" fmla="*/ 2326615 w 2349711"/>
                <a:gd name="connsiteY6" fmla="*/ 1827345 h 2607435"/>
                <a:gd name="connsiteX7" fmla="*/ 2349098 w 2349711"/>
                <a:gd name="connsiteY7" fmla="*/ 1941155 h 2607435"/>
                <a:gd name="connsiteX8" fmla="*/ 2110148 w 2349711"/>
                <a:gd name="connsiteY8" fmla="*/ 2266629 h 2607435"/>
                <a:gd name="connsiteX9" fmla="*/ 2139742 w 2349711"/>
                <a:gd name="connsiteY9" fmla="*/ 2351772 h 2607435"/>
                <a:gd name="connsiteX10" fmla="*/ 2240571 w 2349711"/>
                <a:gd name="connsiteY10" fmla="*/ 2533450 h 2607435"/>
                <a:gd name="connsiteX11" fmla="*/ 2287334 w 2349711"/>
                <a:gd name="connsiteY11" fmla="*/ 2607435 h 2607435"/>
                <a:gd name="connsiteX12" fmla="*/ 0 w 2349711"/>
                <a:gd name="connsiteY12" fmla="*/ 2607435 h 2607435"/>
                <a:gd name="connsiteX13" fmla="*/ 0 w 2349711"/>
                <a:gd name="connsiteY13" fmla="*/ 0 h 260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9711" h="2607435">
                  <a:moveTo>
                    <a:pt x="0" y="0"/>
                  </a:moveTo>
                  <a:lnTo>
                    <a:pt x="187037" y="21360"/>
                  </a:lnTo>
                  <a:cubicBezTo>
                    <a:pt x="353211" y="43162"/>
                    <a:pt x="518513" y="70513"/>
                    <a:pt x="682610" y="103369"/>
                  </a:cubicBezTo>
                  <a:cubicBezTo>
                    <a:pt x="1040044" y="169113"/>
                    <a:pt x="1418497" y="291237"/>
                    <a:pt x="1675016" y="538735"/>
                  </a:cubicBezTo>
                  <a:cubicBezTo>
                    <a:pt x="1850003" y="709603"/>
                    <a:pt x="1985195" y="911164"/>
                    <a:pt x="2072396" y="1131199"/>
                  </a:cubicBezTo>
                  <a:cubicBezTo>
                    <a:pt x="2113269" y="1240654"/>
                    <a:pt x="2146520" y="1352363"/>
                    <a:pt x="2171950" y="1465654"/>
                  </a:cubicBezTo>
                  <a:cubicBezTo>
                    <a:pt x="2214765" y="1589189"/>
                    <a:pt x="2266431" y="1710013"/>
                    <a:pt x="2326615" y="1827345"/>
                  </a:cubicBezTo>
                  <a:cubicBezTo>
                    <a:pt x="2344322" y="1862991"/>
                    <a:pt x="2352049" y="1902102"/>
                    <a:pt x="2349098" y="1941155"/>
                  </a:cubicBezTo>
                  <a:cubicBezTo>
                    <a:pt x="2329020" y="2073409"/>
                    <a:pt x="2111925" y="2130266"/>
                    <a:pt x="2110148" y="2266629"/>
                  </a:cubicBezTo>
                  <a:cubicBezTo>
                    <a:pt x="2112473" y="2296755"/>
                    <a:pt x="2122619" y="2325941"/>
                    <a:pt x="2139742" y="2351772"/>
                  </a:cubicBezTo>
                  <a:cubicBezTo>
                    <a:pt x="2171559" y="2413190"/>
                    <a:pt x="2205183" y="2473771"/>
                    <a:pt x="2240571" y="2533450"/>
                  </a:cubicBezTo>
                  <a:lnTo>
                    <a:pt x="2287334" y="2607435"/>
                  </a:lnTo>
                  <a:lnTo>
                    <a:pt x="0" y="2607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CA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6559D441-3249-4EB6-80FB-DBFD2C292823}"/>
                </a:ext>
              </a:extLst>
            </p:cNvPr>
            <p:cNvSpPr/>
            <p:nvPr/>
          </p:nvSpPr>
          <p:spPr>
            <a:xfrm>
              <a:off x="4102885" y="3429000"/>
              <a:ext cx="2395050" cy="2770014"/>
            </a:xfrm>
            <a:custGeom>
              <a:avLst/>
              <a:gdLst>
                <a:gd name="connsiteX0" fmla="*/ 0 w 2395050"/>
                <a:gd name="connsiteY0" fmla="*/ 0 h 2770014"/>
                <a:gd name="connsiteX1" fmla="*/ 2395050 w 2395050"/>
                <a:gd name="connsiteY1" fmla="*/ 0 h 2770014"/>
                <a:gd name="connsiteX2" fmla="*/ 2395050 w 2395050"/>
                <a:gd name="connsiteY2" fmla="*/ 2770014 h 2770014"/>
                <a:gd name="connsiteX3" fmla="*/ 247808 w 2395050"/>
                <a:gd name="connsiteY3" fmla="*/ 2764618 h 2770014"/>
                <a:gd name="connsiteX4" fmla="*/ 415126 w 2395050"/>
                <a:gd name="connsiteY4" fmla="*/ 2494474 h 2770014"/>
                <a:gd name="connsiteX5" fmla="*/ 539255 w 2395050"/>
                <a:gd name="connsiteY5" fmla="*/ 2207416 h 2770014"/>
                <a:gd name="connsiteX6" fmla="*/ 666416 w 2395050"/>
                <a:gd name="connsiteY6" fmla="*/ 1625654 h 2770014"/>
                <a:gd name="connsiteX7" fmla="*/ 521686 w 2395050"/>
                <a:gd name="connsiteY7" fmla="*/ 736956 h 2770014"/>
                <a:gd name="connsiteX8" fmla="*/ 43157 w 2395050"/>
                <a:gd name="connsiteY8" fmla="*/ 71962 h 2770014"/>
                <a:gd name="connsiteX9" fmla="*/ 0 w 2395050"/>
                <a:gd name="connsiteY9" fmla="*/ 0 h 2770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5050" h="2770014">
                  <a:moveTo>
                    <a:pt x="0" y="0"/>
                  </a:moveTo>
                  <a:lnTo>
                    <a:pt x="2395050" y="0"/>
                  </a:lnTo>
                  <a:lnTo>
                    <a:pt x="2395050" y="2770014"/>
                  </a:lnTo>
                  <a:lnTo>
                    <a:pt x="247808" y="2764618"/>
                  </a:lnTo>
                  <a:cubicBezTo>
                    <a:pt x="297000" y="2671297"/>
                    <a:pt x="352894" y="2581052"/>
                    <a:pt x="415126" y="2494474"/>
                  </a:cubicBezTo>
                  <a:cubicBezTo>
                    <a:pt x="464636" y="2401894"/>
                    <a:pt x="506139" y="2305915"/>
                    <a:pt x="539255" y="2207416"/>
                  </a:cubicBezTo>
                  <a:cubicBezTo>
                    <a:pt x="600712" y="2017386"/>
                    <a:pt x="643272" y="1822676"/>
                    <a:pt x="666416" y="1625654"/>
                  </a:cubicBezTo>
                  <a:cubicBezTo>
                    <a:pt x="705321" y="1322934"/>
                    <a:pt x="655368" y="1016206"/>
                    <a:pt x="521686" y="736956"/>
                  </a:cubicBezTo>
                  <a:cubicBezTo>
                    <a:pt x="403832" y="491370"/>
                    <a:pt x="199181" y="296812"/>
                    <a:pt x="43157" y="719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EC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880BB8D3-EEDB-47BD-B68D-1625043A32EB}"/>
                </a:ext>
              </a:extLst>
            </p:cNvPr>
            <p:cNvSpPr/>
            <p:nvPr/>
          </p:nvSpPr>
          <p:spPr>
            <a:xfrm>
              <a:off x="6631286" y="3429000"/>
              <a:ext cx="2726073" cy="2771212"/>
            </a:xfrm>
            <a:custGeom>
              <a:avLst/>
              <a:gdLst>
                <a:gd name="connsiteX0" fmla="*/ 0 w 2726073"/>
                <a:gd name="connsiteY0" fmla="*/ 0 h 2771212"/>
                <a:gd name="connsiteX1" fmla="*/ 2374168 w 2726073"/>
                <a:gd name="connsiteY1" fmla="*/ 0 h 2771212"/>
                <a:gd name="connsiteX2" fmla="*/ 2473716 w 2726073"/>
                <a:gd name="connsiteY2" fmla="*/ 139403 h 2771212"/>
                <a:gd name="connsiteX3" fmla="*/ 2605513 w 2726073"/>
                <a:gd name="connsiteY3" fmla="*/ 303693 h 2771212"/>
                <a:gd name="connsiteX4" fmla="*/ 2725145 w 2726073"/>
                <a:gd name="connsiteY4" fmla="*/ 515260 h 2771212"/>
                <a:gd name="connsiteX5" fmla="*/ 2614611 w 2726073"/>
                <a:gd name="connsiteY5" fmla="*/ 630599 h 2771212"/>
                <a:gd name="connsiteX6" fmla="*/ 2339374 w 2726073"/>
                <a:gd name="connsiteY6" fmla="*/ 828598 h 2771212"/>
                <a:gd name="connsiteX7" fmla="*/ 2359137 w 2726073"/>
                <a:gd name="connsiteY7" fmla="*/ 983212 h 2771212"/>
                <a:gd name="connsiteX8" fmla="*/ 2435580 w 2726073"/>
                <a:gd name="connsiteY8" fmla="*/ 1189141 h 2771212"/>
                <a:gd name="connsiteX9" fmla="*/ 2268263 w 2726073"/>
                <a:gd name="connsiteY9" fmla="*/ 1308111 h 2771212"/>
                <a:gd name="connsiteX10" fmla="*/ 2319923 w 2726073"/>
                <a:gd name="connsiteY10" fmla="*/ 1484704 h 2771212"/>
                <a:gd name="connsiteX11" fmla="*/ 2112239 w 2726073"/>
                <a:gd name="connsiteY11" fmla="*/ 1656710 h 2771212"/>
                <a:gd name="connsiteX12" fmla="*/ 2136918 w 2726073"/>
                <a:gd name="connsiteY12" fmla="*/ 1884140 h 2771212"/>
                <a:gd name="connsiteX13" fmla="*/ 2106801 w 2726073"/>
                <a:gd name="connsiteY13" fmla="*/ 2096758 h 2771212"/>
                <a:gd name="connsiteX14" fmla="*/ 1771224 w 2726073"/>
                <a:gd name="connsiteY14" fmla="*/ 2286729 h 2771212"/>
                <a:gd name="connsiteX15" fmla="*/ 859340 w 2726073"/>
                <a:gd name="connsiteY15" fmla="*/ 2035410 h 2771212"/>
                <a:gd name="connsiteX16" fmla="*/ 343582 w 2726073"/>
                <a:gd name="connsiteY16" fmla="*/ 2771212 h 2771212"/>
                <a:gd name="connsiteX17" fmla="*/ 0 w 2726073"/>
                <a:gd name="connsiteY17" fmla="*/ 2770349 h 2771212"/>
                <a:gd name="connsiteX18" fmla="*/ 0 w 2726073"/>
                <a:gd name="connsiteY18" fmla="*/ 0 h 277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26073" h="2771212">
                  <a:moveTo>
                    <a:pt x="0" y="0"/>
                  </a:moveTo>
                  <a:lnTo>
                    <a:pt x="2374168" y="0"/>
                  </a:lnTo>
                  <a:lnTo>
                    <a:pt x="2473716" y="139403"/>
                  </a:lnTo>
                  <a:cubicBezTo>
                    <a:pt x="2515985" y="195218"/>
                    <a:pt x="2559932" y="250003"/>
                    <a:pt x="2605513" y="303693"/>
                  </a:cubicBezTo>
                  <a:cubicBezTo>
                    <a:pt x="2648598" y="351950"/>
                    <a:pt x="2736022" y="447031"/>
                    <a:pt x="2725145" y="515260"/>
                  </a:cubicBezTo>
                  <a:cubicBezTo>
                    <a:pt x="2717407" y="563708"/>
                    <a:pt x="2653827" y="603938"/>
                    <a:pt x="2614611" y="630599"/>
                  </a:cubicBezTo>
                  <a:cubicBezTo>
                    <a:pt x="2530952" y="687361"/>
                    <a:pt x="2360602" y="726158"/>
                    <a:pt x="2339374" y="828598"/>
                  </a:cubicBezTo>
                  <a:cubicBezTo>
                    <a:pt x="2328385" y="880766"/>
                    <a:pt x="2335287" y="934761"/>
                    <a:pt x="2359137" y="983212"/>
                  </a:cubicBezTo>
                  <a:cubicBezTo>
                    <a:pt x="2416967" y="1094728"/>
                    <a:pt x="2481071" y="1154165"/>
                    <a:pt x="2435580" y="1189141"/>
                  </a:cubicBezTo>
                  <a:cubicBezTo>
                    <a:pt x="2390091" y="1224115"/>
                    <a:pt x="2268263" y="1308111"/>
                    <a:pt x="2268263" y="1308111"/>
                  </a:cubicBezTo>
                  <a:cubicBezTo>
                    <a:pt x="2268263" y="1308111"/>
                    <a:pt x="2384026" y="1443232"/>
                    <a:pt x="2319923" y="1484704"/>
                  </a:cubicBezTo>
                  <a:cubicBezTo>
                    <a:pt x="2240446" y="1536305"/>
                    <a:pt x="2139219" y="1560100"/>
                    <a:pt x="2112239" y="1656710"/>
                  </a:cubicBezTo>
                  <a:cubicBezTo>
                    <a:pt x="2104207" y="1733265"/>
                    <a:pt x="2112590" y="1810516"/>
                    <a:pt x="2136918" y="1884140"/>
                  </a:cubicBezTo>
                  <a:cubicBezTo>
                    <a:pt x="2145086" y="1956189"/>
                    <a:pt x="2134774" y="2028984"/>
                    <a:pt x="2106801" y="2096758"/>
                  </a:cubicBezTo>
                  <a:cubicBezTo>
                    <a:pt x="2068732" y="2232029"/>
                    <a:pt x="1920721" y="2315818"/>
                    <a:pt x="1771224" y="2286729"/>
                  </a:cubicBezTo>
                  <a:cubicBezTo>
                    <a:pt x="1462511" y="2218092"/>
                    <a:pt x="1158102" y="2134195"/>
                    <a:pt x="859340" y="2035410"/>
                  </a:cubicBezTo>
                  <a:cubicBezTo>
                    <a:pt x="500757" y="2183621"/>
                    <a:pt x="343582" y="2771212"/>
                    <a:pt x="343582" y="2771212"/>
                  </a:cubicBezTo>
                  <a:lnTo>
                    <a:pt x="0" y="27703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D5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pic>
        <p:nvPicPr>
          <p:cNvPr id="18" name="그래픽 17" descr="과녁">
            <a:extLst>
              <a:ext uri="{FF2B5EF4-FFF2-40B4-BE49-F238E27FC236}">
                <a16:creationId xmlns:a16="http://schemas.microsoft.com/office/drawing/2014/main" id="{7D08C81E-FD99-42C2-B813-1F921CF39E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295668" y="2402396"/>
            <a:ext cx="1040490" cy="1040490"/>
          </a:xfrm>
          <a:prstGeom prst="rect">
            <a:avLst/>
          </a:prstGeom>
        </p:spPr>
      </p:pic>
      <p:pic>
        <p:nvPicPr>
          <p:cNvPr id="19" name="그래픽 18" descr="악수">
            <a:extLst>
              <a:ext uri="{FF2B5EF4-FFF2-40B4-BE49-F238E27FC236}">
                <a16:creationId xmlns:a16="http://schemas.microsoft.com/office/drawing/2014/main" id="{C3356E82-C8F7-46CB-A299-3A250048279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735080" y="2402396"/>
            <a:ext cx="1040490" cy="1040490"/>
          </a:xfrm>
          <a:prstGeom prst="rect">
            <a:avLst/>
          </a:prstGeom>
        </p:spPr>
      </p:pic>
      <p:pic>
        <p:nvPicPr>
          <p:cNvPr id="20" name="그래픽 19" descr="동전">
            <a:extLst>
              <a:ext uri="{FF2B5EF4-FFF2-40B4-BE49-F238E27FC236}">
                <a16:creationId xmlns:a16="http://schemas.microsoft.com/office/drawing/2014/main" id="{EBA0C304-9CCB-4E62-8473-AB706C7B1A2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255487" y="4025291"/>
            <a:ext cx="1040490" cy="1040490"/>
          </a:xfrm>
          <a:prstGeom prst="rect">
            <a:avLst/>
          </a:prstGeom>
        </p:spPr>
      </p:pic>
      <p:pic>
        <p:nvPicPr>
          <p:cNvPr id="21" name="그래픽 20" descr="풍선 도움말">
            <a:extLst>
              <a:ext uri="{FF2B5EF4-FFF2-40B4-BE49-F238E27FC236}">
                <a16:creationId xmlns:a16="http://schemas.microsoft.com/office/drawing/2014/main" id="{DE946064-9AD0-4390-985C-46C56A9B5EC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735080" y="4025291"/>
            <a:ext cx="1040490" cy="104049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6E825C8-2F7D-4397-8240-46FA42DD57B6}"/>
              </a:ext>
            </a:extLst>
          </p:cNvPr>
          <p:cNvSpPr txBox="1"/>
          <p:nvPr/>
        </p:nvSpPr>
        <p:spPr>
          <a:xfrm>
            <a:off x="1308100" y="2123637"/>
            <a:ext cx="1613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5B9EE5"/>
                </a:solidFill>
                <a:latin typeface="Impact" panose="020B0806030902050204" pitchFamily="34" charset="0"/>
              </a:rPr>
              <a:t>PARTNER</a:t>
            </a:r>
            <a:endParaRPr lang="ko-KR" altLang="en-US" sz="3200" dirty="0">
              <a:solidFill>
                <a:srgbClr val="5B9EE5"/>
              </a:solidFill>
              <a:latin typeface="Impact" panose="020B080603090205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445674-AFB8-44AE-87AE-09C7F5AEAD69}"/>
              </a:ext>
            </a:extLst>
          </p:cNvPr>
          <p:cNvSpPr txBox="1"/>
          <p:nvPr/>
        </p:nvSpPr>
        <p:spPr>
          <a:xfrm>
            <a:off x="8382129" y="2123637"/>
            <a:ext cx="998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4DCAAC"/>
                </a:solidFill>
                <a:latin typeface="Impact" panose="020B0806030902050204" pitchFamily="34" charset="0"/>
              </a:rPr>
              <a:t>GOAL</a:t>
            </a:r>
            <a:endParaRPr lang="ko-KR" altLang="en-US" sz="3200" dirty="0">
              <a:solidFill>
                <a:srgbClr val="4DCAAC"/>
              </a:solidFill>
              <a:latin typeface="Impact" panose="020B080603090205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4653EC-4482-4BEF-A0A6-C704E0220A28}"/>
              </a:ext>
            </a:extLst>
          </p:cNvPr>
          <p:cNvSpPr txBox="1"/>
          <p:nvPr/>
        </p:nvSpPr>
        <p:spPr>
          <a:xfrm>
            <a:off x="1335303" y="2675557"/>
            <a:ext cx="1915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 입력해주세요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내용을 다양하게 입력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파트너쉽에 관한 이야기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03A46F-D105-45BE-B52D-503EF3C547DF}"/>
              </a:ext>
            </a:extLst>
          </p:cNvPr>
          <p:cNvSpPr txBox="1"/>
          <p:nvPr/>
        </p:nvSpPr>
        <p:spPr>
          <a:xfrm>
            <a:off x="8357873" y="2675557"/>
            <a:ext cx="1749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 입력해주세요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내용을 다양하게 입력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목표에 관한 이야기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6F9BE1D-A98B-41B5-BD23-229C02379694}"/>
              </a:ext>
            </a:extLst>
          </p:cNvPr>
          <p:cNvCxnSpPr/>
          <p:nvPr/>
        </p:nvCxnSpPr>
        <p:spPr>
          <a:xfrm>
            <a:off x="1308100" y="3705522"/>
            <a:ext cx="990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6F1EF1-F05B-452A-BD2A-E29656C30B4F}"/>
              </a:ext>
            </a:extLst>
          </p:cNvPr>
          <p:cNvSpPr txBox="1"/>
          <p:nvPr/>
        </p:nvSpPr>
        <p:spPr>
          <a:xfrm>
            <a:off x="1308100" y="4338864"/>
            <a:ext cx="1204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EC95E"/>
                </a:solidFill>
                <a:latin typeface="Impact" panose="020B0806030902050204" pitchFamily="34" charset="0"/>
              </a:rPr>
              <a:t>PARTY</a:t>
            </a:r>
            <a:endParaRPr lang="ko-KR" altLang="en-US" sz="3200" dirty="0">
              <a:solidFill>
                <a:srgbClr val="FEC95E"/>
              </a:solidFill>
              <a:latin typeface="Impact" panose="020B080603090205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867E87-E1F8-4D35-B247-12DA19A888A9}"/>
              </a:ext>
            </a:extLst>
          </p:cNvPr>
          <p:cNvSpPr txBox="1"/>
          <p:nvPr/>
        </p:nvSpPr>
        <p:spPr>
          <a:xfrm>
            <a:off x="8382129" y="4338864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9ED565"/>
                </a:solidFill>
                <a:latin typeface="Impact" panose="020B0806030902050204" pitchFamily="34" charset="0"/>
              </a:rPr>
              <a:t>MONEY</a:t>
            </a:r>
            <a:endParaRPr lang="ko-KR" altLang="en-US" sz="3200" dirty="0">
              <a:solidFill>
                <a:srgbClr val="9ED565"/>
              </a:solidFill>
              <a:latin typeface="Impact" panose="020B080603090205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3A4E4E-1C64-400D-B1AA-1486CB68437F}"/>
              </a:ext>
            </a:extLst>
          </p:cNvPr>
          <p:cNvSpPr txBox="1"/>
          <p:nvPr/>
        </p:nvSpPr>
        <p:spPr>
          <a:xfrm>
            <a:off x="1335303" y="4890784"/>
            <a:ext cx="1915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 입력해주세요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내용을 다양하게 입력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파트너쉽에 관한 이야기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C278C9-258D-403D-B0B9-B1E8C0262BDB}"/>
              </a:ext>
            </a:extLst>
          </p:cNvPr>
          <p:cNvSpPr txBox="1"/>
          <p:nvPr/>
        </p:nvSpPr>
        <p:spPr>
          <a:xfrm>
            <a:off x="8357873" y="4890784"/>
            <a:ext cx="1749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 입력해주세요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내용을 다양하게 입력</a:t>
            </a:r>
            <a:endParaRPr lang="en-US" altLang="ko-KR" sz="16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ko-KR" altLang="en-US" sz="1600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목표에 관한 이야기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90AE6C8-7A09-4C4A-BF99-86A418A967AB}"/>
              </a:ext>
            </a:extLst>
          </p:cNvPr>
          <p:cNvCxnSpPr/>
          <p:nvPr/>
        </p:nvCxnSpPr>
        <p:spPr>
          <a:xfrm>
            <a:off x="1308100" y="5940722"/>
            <a:ext cx="990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29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8BD027E899D9347A021C1376B11C2C4" ma:contentTypeVersion="11" ma:contentTypeDescription="새 문서를 만듭니다." ma:contentTypeScope="" ma:versionID="06ac82aaa2027485d228d018999f3a2e">
  <xsd:schema xmlns:xsd="http://www.w3.org/2001/XMLSchema" xmlns:xs="http://www.w3.org/2001/XMLSchema" xmlns:p="http://schemas.microsoft.com/office/2006/metadata/properties" xmlns:ns3="873b93ba-914a-4a00-92c8-01aaee506dab" xmlns:ns4="cc7fb620-cbd2-460b-98de-334dfa3a2280" targetNamespace="http://schemas.microsoft.com/office/2006/metadata/properties" ma:root="true" ma:fieldsID="4b0510fb2a61c823582feb8db84fbb45" ns3:_="" ns4:_="">
    <xsd:import namespace="873b93ba-914a-4a00-92c8-01aaee506dab"/>
    <xsd:import namespace="cc7fb620-cbd2-460b-98de-334dfa3a22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3b93ba-914a-4a00-92c8-01aaee506d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7fb620-cbd2-460b-98de-334dfa3a228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6E316F-D09A-47F9-BFA0-1EFA46AC8C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3b93ba-914a-4a00-92c8-01aaee506dab"/>
    <ds:schemaRef ds:uri="cc7fb620-cbd2-460b-98de-334dfa3a22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8E98AF-E1C1-4A3E-B5AB-69EA05D0CC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E2CE1B-F348-40E6-ABE4-1FA524A03BFA}">
  <ds:schemaRefs>
    <ds:schemaRef ds:uri="http://purl.org/dc/terms/"/>
    <ds:schemaRef ds:uri="873b93ba-914a-4a00-92c8-01aaee506dab"/>
    <ds:schemaRef ds:uri="http://schemas.microsoft.com/office/2006/metadata/properties"/>
    <ds:schemaRef ds:uri="cc7fb620-cbd2-460b-98de-334dfa3a2280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102</Words>
  <Application>Microsoft Office PowerPoint</Application>
  <PresentationFormat>와이드스크린</PresentationFormat>
  <Paragraphs>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나눔스퀘어 ExtraBold</vt:lpstr>
      <vt:lpstr>나눔스퀘어 Light</vt:lpstr>
      <vt:lpstr>맑은 고딕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JIHOON</dc:creator>
  <cp:lastModifiedBy>515-00</cp:lastModifiedBy>
  <cp:revision>10</cp:revision>
  <dcterms:created xsi:type="dcterms:W3CDTF">2020-02-28T06:21:43Z</dcterms:created>
  <dcterms:modified xsi:type="dcterms:W3CDTF">2024-11-10T00:57:09Z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0x010100C8BD027E899D9347A021C1376B11C2C4</vt:lpwstr>
  </property>
</Properties>
</file>