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7CDEC-81F6-48FC-B72B-094A2A3A993E}">
  <a:tblStyle styleId="{55E7CDEC-81F6-48FC-B72B-094A2A3A9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9fb79ffc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9fb79ffc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9fb79ffc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9fb79ffc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9fb79ff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9fb79ff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9fb79ffc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9fb79ffc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9fb79ff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9fb79ff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9fb79ffc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9fb79ffc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9fb79ffc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9fb79ffc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9fb79f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9fb79f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fb79f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fb79f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9fb79ffc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9fb79ffc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9fb79ff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9fb79ff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9fb79ffc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9fb79ffc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9fb79ff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9fb79ff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9fb79ffc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9fb79ff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Section 1 Project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분기에 만들 게임 장르는?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459575" y="4511375"/>
            <a:ext cx="15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AI_14_우성호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Top 5%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8" y="1150075"/>
            <a:ext cx="83956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Top 5%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0" y="1390650"/>
            <a:ext cx="48387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100" y="139065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- 분석 방식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비교적 최신의 데이터 → 최근 10년간의 데이터 사용(2007-2016)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저점이 높은 출고량 → 평균 출고량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장르별 표본 30개 중복 무작위 추출 후 평균값 200개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표본집단 Fisher’s LSD 분석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통계 - 분석 결과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7600"/>
            <a:ext cx="5711650" cy="3472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25"/>
          <p:cNvGraphicFramePr/>
          <p:nvPr/>
        </p:nvGraphicFramePr>
        <p:xfrm>
          <a:off x="6222175" y="12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{55E7CDEC-81F6-48FC-B72B-094A2A3A993E}</a:tableStyleId>
              </a:tblPr>
              <a:tblGrid>
                <a:gridCol w="1234450"/>
                <a:gridCol w="726200"/>
              </a:tblGrid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Genre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Tier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rgbClr val="D5D5D5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Shooter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11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Platform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10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Sports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9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Role-Playing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8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Action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5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Fighting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5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Racing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5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Simulation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4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Misc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3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Puzzle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2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Strategy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1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  <a:tr h="28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50">
                          <a:solidFill>
                            <a:srgbClr val="383838"/>
                          </a:solidFill>
                        </a:rPr>
                        <a:t>Adventure</a:t>
                      </a:r>
                      <a:endParaRPr b="1"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83838"/>
                          </a:solidFill>
                        </a:rPr>
                        <a:t>0</a:t>
                      </a:r>
                      <a:endParaRPr sz="1050">
                        <a:solidFill>
                          <a:srgbClr val="383838"/>
                        </a:solidFill>
                      </a:endParaRPr>
                    </a:p>
                  </a:txBody>
                  <a:tcPr marT="66675" marB="66675" marR="66675" marL="6667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800"/>
              <a:t>Shooter!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21450" y="107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프로젝트의 목적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장르 분석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목적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주어진 데이터를 바탕으로 다음 분기에 만들 게임 장르를 정한다.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지역에 따라서 선호하는 게임 장르의 존재 여부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연도별 게임의 트렌드 확인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출고량이 높은 게임에 대한 분석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- 초기 데이터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총 16,598개의 데이터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결측치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Year: 271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Genre(기타 포함): 1784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Publisher(모름 포함): 261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- 전처리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타이틀의 전체/일부와 유사한 데이터를 토대로 보충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나머지 연도는 플랫폼 발매 시기, 퍼블리셔의 활동 시기를 토대로 추측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이외 장르, 퍼블리셔는 기타로 대체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게임 이름, 플랫폼이 같은 데이터 병합 - 16,587 개의 데이터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연도별 게임 트렌드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63" y="1100550"/>
            <a:ext cx="6030475" cy="38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추리 - 연도별 게임 트렌드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90175"/>
            <a:ext cx="59912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연도별 게임 트렌드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631350"/>
            <a:ext cx="58769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장르 추이 - 지역별 트렌드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300" y="1180150"/>
            <a:ext cx="47454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