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9fb79ffc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9fb79ff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9fb79ff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9fb79ff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9fb79ff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9fb79ff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9fb79ff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9fb79ff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9fb79ff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9fb79ff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9fb79ff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9fb79ff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9fb79ff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9fb79ff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9fb79ff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9fb79ff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fb79f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fb79f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9fb79ff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9fb79ff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9fb79ff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9fb79ff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fb79ffc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9fb79ffc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9fb79ff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9fb79ff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9fb79ffc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9fb79ff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Section 1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분기에 만들 게임 장르는?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459575" y="4511375"/>
            <a:ext cx="1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AI_14_우성호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Top 5%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88" y="1150075"/>
            <a:ext cx="83956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Top 5%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390650"/>
            <a:ext cx="48387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 - 표본 추출 방식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비교적 최신의 데이터 → 최근 10년간의 데이터 사용(2007-2016)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저점이 높은 출고량 → 평균 출고량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표본 30개 중복 무작위 추출, 200개의 표본 분석(신뢰도 95%)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 - 통계 결과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75" y="1220250"/>
            <a:ext cx="5711650" cy="34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800"/>
              <a:t>Shooter!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21450" y="107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프로젝트의 목적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전처리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장르 분석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통계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주어진 데이터를 바탕으로 다음 분기에 만들 게임 장르를 정한다.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지역에 따라서 선호하는 게임 장르의 존재 여부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연도별 게임의 트렌드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출고량이 높은 게임에 대한 분석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- 초기 데이터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총 16,598개의 데이터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결측치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Year: 271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Genre(기타 포함): 1784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Publisher(모름 포함): 261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- 전처리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타이틀의 전체/일부와 유사한 데이터를 토대로 보충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나머지 연도는 플랫폼 발매 시기, 퍼블리셔의 활동 시기를 토대로 추측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이외 장르, 퍼블리셔는 기타로 대체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이름, 플랫폼이 같은 데이터 병합 - 16,587 개의 데이터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연도별 게임 트렌드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63" y="1100550"/>
            <a:ext cx="6030475" cy="3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추리 - 연도별 게임 트렌드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190175"/>
            <a:ext cx="59912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연도별 게임 트렌드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631350"/>
            <a:ext cx="58769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지역별 트렌드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00" y="1180150"/>
            <a:ext cx="47454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