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44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1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72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64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83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99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84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24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74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1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5661-1E2F-43CB-AB07-BE1028B74FC8}" type="datetimeFigureOut">
              <a:rPr lang="es-MX" smtClean="0"/>
              <a:t>09/12/2021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9FE1-E135-4E1F-9952-48855F48CE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la depreciación de un auto en México?">
            <a:extLst>
              <a:ext uri="{FF2B5EF4-FFF2-40B4-BE49-F238E27FC236}">
                <a16:creationId xmlns:a16="http://schemas.microsoft.com/office/drawing/2014/main" id="{F02E9D5C-21CC-4F9D-A7A4-ECE103C90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5" r="9912"/>
          <a:stretch/>
        </p:blipFill>
        <p:spPr bwMode="auto">
          <a:xfrm>
            <a:off x="857228" y="643466"/>
            <a:ext cx="742954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406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0DD46AF-3142-42B6-B70D-BDB4BE45B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54" t="17033" r="15164" b="8832"/>
          <a:stretch/>
        </p:blipFill>
        <p:spPr>
          <a:xfrm>
            <a:off x="2410998" y="94060"/>
            <a:ext cx="5213917" cy="66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9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15C59CA-536A-4A95-A5AA-5EAC090E2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34" y="0"/>
            <a:ext cx="400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5108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E031765-CB05-4DD6-8E0A-629021F27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635" r="34369" b="5212"/>
          <a:stretch/>
        </p:blipFill>
        <p:spPr bwMode="auto">
          <a:xfrm>
            <a:off x="926429" y="643466"/>
            <a:ext cx="7291140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790554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5326554-6CD4-40F4-BE18-2D450E9C0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513" r="32914" b="9324"/>
          <a:stretch/>
        </p:blipFill>
        <p:spPr bwMode="auto">
          <a:xfrm>
            <a:off x="671142" y="643466"/>
            <a:ext cx="7801715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690519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9E9DBF-44C2-4AA3-91E9-F33AE5BA3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1" t="18874" r="22581" b="14857"/>
          <a:stretch/>
        </p:blipFill>
        <p:spPr>
          <a:xfrm>
            <a:off x="751466" y="833284"/>
            <a:ext cx="7641068" cy="51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39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8EC9F9F-DC50-4872-A268-8D837AA1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8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 compra de coches de más de 20 años se dispara un 31% en la vuelta al  trabajo | Autocasión">
            <a:extLst>
              <a:ext uri="{FF2B5EF4-FFF2-40B4-BE49-F238E27FC236}">
                <a16:creationId xmlns:a16="http://schemas.microsoft.com/office/drawing/2014/main" id="{6480CE02-E9A7-4EE0-83B9-18880E40A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955" y="643466"/>
            <a:ext cx="74280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5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Carta (216 x 279 mm)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Emiliano Montes</dc:creator>
  <cp:lastModifiedBy>Emiliano Montes</cp:lastModifiedBy>
  <cp:revision>1</cp:revision>
  <dcterms:created xsi:type="dcterms:W3CDTF">2021-12-10T02:19:33Z</dcterms:created>
  <dcterms:modified xsi:type="dcterms:W3CDTF">2021-12-10T02:41:30Z</dcterms:modified>
</cp:coreProperties>
</file>