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3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66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55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4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51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53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51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3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49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5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6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97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5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72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56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8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8BEF-1123-4DCB-A22D-FA748DB9536A}" type="datetimeFigureOut">
              <a:rPr lang="en-SG" smtClean="0"/>
              <a:t>19/6/2016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D15A7C-879F-4798-BB2E-B6E93CE763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26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RyU7oBz02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8" y="2321406"/>
            <a:ext cx="9976091" cy="1646302"/>
          </a:xfrm>
        </p:spPr>
        <p:txBody>
          <a:bodyPr/>
          <a:lstStyle/>
          <a:p>
            <a:r>
              <a:rPr lang="en-US" dirty="0"/>
              <a:t> Selective Web Content Streaming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 using Facebook “Likes” Monitor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4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25" y="0"/>
            <a:ext cx="8596668" cy="820882"/>
          </a:xfrm>
        </p:spPr>
        <p:txBody>
          <a:bodyPr/>
          <a:lstStyle/>
          <a:p>
            <a:r>
              <a:rPr lang="en-SG" dirty="0"/>
              <a:t>Another use case : Social accumulator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20883"/>
            <a:ext cx="8596668" cy="5220480"/>
          </a:xfrm>
        </p:spPr>
        <p:txBody>
          <a:bodyPr/>
          <a:lstStyle/>
          <a:p>
            <a:r>
              <a:rPr lang="en-US" dirty="0"/>
              <a:t>Highlight of social influence of your brand /company</a:t>
            </a:r>
          </a:p>
          <a:p>
            <a:r>
              <a:rPr lang="en-US" dirty="0"/>
              <a:t>It can be another useful info  like bus arrival time / air quality info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There is market for this kind of device in Singapore; to make </a:t>
            </a:r>
            <a:r>
              <a:rPr lang="en-US" dirty="0" err="1">
                <a:solidFill>
                  <a:schemeClr val="tx1"/>
                </a:solidFill>
              </a:rPr>
              <a:t>IoT</a:t>
            </a:r>
            <a:r>
              <a:rPr lang="en-US" dirty="0">
                <a:solidFill>
                  <a:schemeClr val="tx1"/>
                </a:solidFill>
              </a:rPr>
              <a:t> seamless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46" y="2290635"/>
            <a:ext cx="4860098" cy="37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3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175"/>
            <a:ext cx="8596668" cy="308140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4921" y="3284081"/>
            <a:ext cx="8342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Please visit this  YouTube link for demo video </a:t>
            </a:r>
            <a:r>
              <a:rPr lang="en-US" sz="2000" dirty="0">
                <a:solidFill>
                  <a:srgbClr val="C00000"/>
                </a:solidFill>
              </a:rPr>
              <a:t>-   </a:t>
            </a:r>
            <a:r>
              <a:rPr lang="en-SG" sz="2000" dirty="0">
                <a:solidFill>
                  <a:srgbClr val="C00000"/>
                </a:solidFill>
                <a:hlinkClick r:id="rId2"/>
              </a:rPr>
              <a:t>https://youtu.be/2RyU7oBz02I</a:t>
            </a:r>
            <a:r>
              <a:rPr lang="en-US" sz="2000" dirty="0">
                <a:solidFill>
                  <a:srgbClr val="C00000"/>
                </a:solidFill>
                <a:hlinkClick r:id="rId2"/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65842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110"/>
            <a:ext cx="8596668" cy="830580"/>
          </a:xfrm>
        </p:spPr>
        <p:txBody>
          <a:bodyPr/>
          <a:lstStyle/>
          <a:p>
            <a:r>
              <a:rPr lang="en-US" dirty="0"/>
              <a:t>Data collection: Any monetary value 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8691"/>
            <a:ext cx="8596668" cy="5092672"/>
          </a:xfrm>
        </p:spPr>
        <p:txBody>
          <a:bodyPr>
            <a:normAutofit/>
          </a:bodyPr>
          <a:lstStyle/>
          <a:p>
            <a:r>
              <a:rPr lang="en-US" sz="2800" dirty="0"/>
              <a:t>FB Likes, Temperature and Light uploaded to AWS, Sumo Logic, Slack with time stamp</a:t>
            </a:r>
          </a:p>
          <a:p>
            <a:endParaRPr lang="en-US" sz="2800" dirty="0"/>
          </a:p>
          <a:p>
            <a:r>
              <a:rPr lang="en-US" sz="2800" dirty="0"/>
              <a:t> Facebook itself has very useful analysis tool ( so no  need to spend on sumo logic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Industry source shows  Facebook Likes has monetary values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46" y="4533270"/>
            <a:ext cx="2176539" cy="1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8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84" y="232419"/>
            <a:ext cx="8143504" cy="63015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84" y="5362575"/>
            <a:ext cx="6191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3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64" y="0"/>
            <a:ext cx="6292120" cy="6914566"/>
          </a:xfrm>
        </p:spPr>
      </p:pic>
    </p:spTree>
    <p:extLst>
      <p:ext uri="{BB962C8B-B14F-4D97-AF65-F5344CB8AC3E}">
        <p14:creationId xmlns:p14="http://schemas.microsoft.com/office/powerpoint/2010/main" val="410754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2" y="321168"/>
            <a:ext cx="647335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9872" y="3565502"/>
            <a:ext cx="280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FB Insights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45157" y="4088723"/>
            <a:ext cx="2587558" cy="14268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9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6964" y="1587640"/>
            <a:ext cx="7435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        Q and A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rgbClr val="FF0000"/>
                </a:solidFill>
              </a:rPr>
              <a:t>    Thank you – Likes us </a:t>
            </a:r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53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1" y="88513"/>
            <a:ext cx="9601196" cy="493377"/>
          </a:xfrm>
        </p:spPr>
        <p:txBody>
          <a:bodyPr>
            <a:normAutofit fontScale="90000"/>
          </a:bodyPr>
          <a:lstStyle/>
          <a:p>
            <a:r>
              <a:rPr lang="en-US" dirty="0"/>
              <a:t>Why Online shopping is more popular…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904009"/>
            <a:ext cx="2933700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035" y="904009"/>
            <a:ext cx="5695950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6" y="3279630"/>
            <a:ext cx="2362200" cy="3457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035" y="2426278"/>
            <a:ext cx="4691301" cy="438311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77335" y="1257300"/>
            <a:ext cx="1473583" cy="42602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4985426" y="1678132"/>
            <a:ext cx="3232744" cy="42602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84274" y="5874760"/>
            <a:ext cx="1321616" cy="42602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/>
          <p:cNvSpPr/>
          <p:nvPr/>
        </p:nvSpPr>
        <p:spPr>
          <a:xfrm>
            <a:off x="3599447" y="3015311"/>
            <a:ext cx="3232744" cy="236821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3093824" y="5940739"/>
            <a:ext cx="90981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 use Collective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020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25" y="0"/>
            <a:ext cx="8596668" cy="820882"/>
          </a:xfrm>
        </p:spPr>
        <p:txBody>
          <a:bodyPr/>
          <a:lstStyle/>
          <a:p>
            <a:r>
              <a:rPr lang="en-US" dirty="0"/>
              <a:t>E-Commerce vs Retail: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20883"/>
            <a:ext cx="8596668" cy="5220480"/>
          </a:xfrm>
        </p:spPr>
        <p:txBody>
          <a:bodyPr/>
          <a:lstStyle/>
          <a:p>
            <a:r>
              <a:rPr lang="en-US" dirty="0"/>
              <a:t>Can make right judgement based on endorsement of like minded people. </a:t>
            </a:r>
          </a:p>
          <a:p>
            <a:r>
              <a:rPr lang="en-US" dirty="0"/>
              <a:t>Can review Ratings of products displayed</a:t>
            </a:r>
          </a:p>
          <a:p>
            <a:r>
              <a:rPr lang="en-US" dirty="0"/>
              <a:t>Can take decision based on Collective intelligence of crowd. 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4" y="2141236"/>
            <a:ext cx="3048289" cy="2015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23" y="2141236"/>
            <a:ext cx="2041996" cy="201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062" y="2172920"/>
            <a:ext cx="3355421" cy="1951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444" y="4405745"/>
            <a:ext cx="304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be food quality of this restaurant? 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725624" y="4405744"/>
            <a:ext cx="204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popular? 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985829" y="4426525"/>
            <a:ext cx="336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brand popular and sold in Singapore?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68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84" y="255270"/>
            <a:ext cx="8596668" cy="487680"/>
          </a:xfrm>
        </p:spPr>
        <p:txBody>
          <a:bodyPr>
            <a:normAutofit fontScale="90000"/>
          </a:bodyPr>
          <a:lstStyle/>
          <a:p>
            <a:r>
              <a:rPr lang="en-US" dirty="0"/>
              <a:t>Voice of the Customer: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45820"/>
            <a:ext cx="9038166" cy="5195541"/>
          </a:xfrm>
        </p:spPr>
        <p:txBody>
          <a:bodyPr>
            <a:normAutofit/>
          </a:bodyPr>
          <a:lstStyle/>
          <a:p>
            <a:r>
              <a:rPr lang="en-US" sz="2800" dirty="0"/>
              <a:t>Selective web content streaming will help to trigger more eye balls towards my shop</a:t>
            </a:r>
          </a:p>
          <a:p>
            <a:r>
              <a:rPr lang="en-US" sz="2800" dirty="0"/>
              <a:t>Though our shop is small in Orchard, it has more people watching/talking  in online /social media. I can capitalize the same by having this product. </a:t>
            </a:r>
          </a:p>
          <a:p>
            <a:r>
              <a:rPr lang="en-US" sz="2800" dirty="0"/>
              <a:t> Displaying our strong presence in Facebook/Twitter will create more interest for people and create more “Buzz”. </a:t>
            </a:r>
          </a:p>
          <a:p>
            <a:pPr marL="0" indent="0">
              <a:buNone/>
            </a:pPr>
            <a:r>
              <a:rPr lang="en-US" sz="2800" dirty="0" err="1"/>
              <a:t>iPhix</a:t>
            </a:r>
            <a:r>
              <a:rPr lang="en-US" sz="2800" dirty="0"/>
              <a:t> Asia Orchard Plaza- m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05350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110"/>
            <a:ext cx="8596668" cy="830580"/>
          </a:xfrm>
        </p:spPr>
        <p:txBody>
          <a:bodyPr/>
          <a:lstStyle/>
          <a:p>
            <a:r>
              <a:rPr lang="en-US" dirty="0"/>
              <a:t>Market Size: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8691"/>
            <a:ext cx="8596668" cy="5092672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All retail shops with Online presence can use this product. (Facebook pages, e-Bay channel, Amazon channel, Restaurant listing).</a:t>
            </a:r>
          </a:p>
          <a:p>
            <a:r>
              <a:rPr lang="en-US" sz="2800" dirty="0"/>
              <a:t>225+ Malls in Singapore. Average of 150+ shops in each mall. </a:t>
            </a:r>
            <a:r>
              <a:rPr lang="en-US" sz="2800" dirty="0" err="1"/>
              <a:t>Atleast</a:t>
            </a:r>
            <a:r>
              <a:rPr lang="en-US" sz="2800" dirty="0"/>
              <a:t> 30% shops are retail chains. </a:t>
            </a:r>
          </a:p>
          <a:p>
            <a:r>
              <a:rPr lang="en-US" sz="2800" dirty="0"/>
              <a:t>20% % of the shops can use this to display product reviews. (</a:t>
            </a:r>
            <a:r>
              <a:rPr lang="en-US" sz="2800" dirty="0" err="1"/>
              <a:t>E.g</a:t>
            </a:r>
            <a:r>
              <a:rPr lang="en-US" sz="2800" dirty="0"/>
              <a:t> Branded goods seller, Electronic shops, White consumer goods seller)  This could be used for displaying Product reviews inside the shop. So multiple Web content streaming shops inside each shop</a:t>
            </a:r>
          </a:p>
          <a:p>
            <a:r>
              <a:rPr lang="en-US" sz="2800" dirty="0"/>
              <a:t>School, Education /Learning institute also can use this. </a:t>
            </a:r>
          </a:p>
          <a:p>
            <a:r>
              <a:rPr lang="en-US" sz="2800" dirty="0"/>
              <a:t>Even if 1% shops use for displaying product reviews, it can sell 10000 pieces easily in Singapore. </a:t>
            </a:r>
          </a:p>
          <a:p>
            <a:r>
              <a:rPr lang="en-US" sz="2800" dirty="0"/>
              <a:t>Similar problem is faced by retail shops all over the world</a:t>
            </a:r>
          </a:p>
          <a:p>
            <a:r>
              <a:rPr lang="en-US" sz="2800" dirty="0"/>
              <a:t>Our proposed product is below 99SGD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SG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8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110"/>
            <a:ext cx="8596668" cy="830580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8691"/>
            <a:ext cx="8596668" cy="509267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If we build, will they come ?  </a:t>
            </a:r>
            <a:r>
              <a:rPr lang="en-US" sz="2800" dirty="0">
                <a:solidFill>
                  <a:schemeClr val="accent2"/>
                </a:solidFill>
              </a:rPr>
              <a:t>Yes 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/>
              <a:t>Retail offers values to customer like Feel, touch, sense, smell. If we add collective intelligence of e-Commerce to retail it will attract more visitors to retail. </a:t>
            </a:r>
          </a:p>
          <a:p>
            <a:r>
              <a:rPr lang="en-US" sz="2800" dirty="0"/>
              <a:t>Experiment  the </a:t>
            </a:r>
            <a:r>
              <a:rPr lang="en-US" sz="2800" b="1" dirty="0"/>
              <a:t>crowd sourcing  </a:t>
            </a:r>
            <a:r>
              <a:rPr lang="en-US" sz="2800" dirty="0"/>
              <a:t>for hardware product in SG</a:t>
            </a:r>
          </a:p>
          <a:p>
            <a:r>
              <a:rPr lang="en-US" sz="2800" dirty="0"/>
              <a:t>Maker mentality  / Backer culture/ Creative fulfillment for </a:t>
            </a:r>
            <a:r>
              <a:rPr lang="en-US" sz="2800" dirty="0" err="1"/>
              <a:t>IoT</a:t>
            </a:r>
            <a:endParaRPr lang="en-US" sz="2800" dirty="0"/>
          </a:p>
          <a:p>
            <a:r>
              <a:rPr lang="en-US" sz="2800" dirty="0"/>
              <a:t>Fun and Functional and  (trying)to be unique in design /power efficient to showcase of </a:t>
            </a:r>
            <a:r>
              <a:rPr lang="en-US" sz="2800" b="1" dirty="0"/>
              <a:t>DIY type </a:t>
            </a:r>
            <a:r>
              <a:rPr lang="en-US" sz="2800" b="1" dirty="0" err="1"/>
              <a:t>IoT</a:t>
            </a:r>
            <a:r>
              <a:rPr lang="en-US" sz="2800" b="1" dirty="0"/>
              <a:t> product</a:t>
            </a: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48079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110"/>
            <a:ext cx="8596668" cy="830580"/>
          </a:xfrm>
        </p:spPr>
        <p:txBody>
          <a:bodyPr/>
          <a:lstStyle/>
          <a:p>
            <a:r>
              <a:rPr lang="en-US" dirty="0"/>
              <a:t>Validation: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8691"/>
            <a:ext cx="8596668" cy="5092672"/>
          </a:xfrm>
        </p:spPr>
        <p:txBody>
          <a:bodyPr>
            <a:normAutofit lnSpcReduction="10000"/>
          </a:bodyPr>
          <a:lstStyle/>
          <a:p>
            <a:r>
              <a:rPr lang="en-SG" sz="2800" dirty="0"/>
              <a:t>A product of cyber physical system / physical computing </a:t>
            </a:r>
          </a:p>
          <a:p>
            <a:endParaRPr lang="en-SG" sz="2800" dirty="0"/>
          </a:p>
          <a:p>
            <a:r>
              <a:rPr lang="en-SG" sz="2800" dirty="0"/>
              <a:t> The “Likes” = virtual sensor </a:t>
            </a:r>
          </a:p>
          <a:p>
            <a:endParaRPr lang="en-SG" sz="2800" dirty="0"/>
          </a:p>
          <a:p>
            <a:r>
              <a:rPr lang="en-SG" sz="2800" dirty="0"/>
              <a:t>On the shoulder of </a:t>
            </a:r>
            <a:r>
              <a:rPr lang="en-SG" sz="2800" dirty="0" err="1"/>
              <a:t>Gaint</a:t>
            </a:r>
            <a:r>
              <a:rPr lang="en-SG" sz="2800" dirty="0"/>
              <a:t>( Facebook, Twitter) </a:t>
            </a:r>
          </a:p>
          <a:p>
            <a:endParaRPr lang="en-SG" sz="2800" dirty="0"/>
          </a:p>
          <a:p>
            <a:r>
              <a:rPr lang="en-SG" sz="2800" dirty="0"/>
              <a:t>On Kickstarter style – 100 orders first -Validate “this” idea in Singapore ( Fun, Functional, Hardware also sellable )  </a:t>
            </a:r>
          </a:p>
        </p:txBody>
      </p:sp>
    </p:spTree>
    <p:extLst>
      <p:ext uri="{BB962C8B-B14F-4D97-AF65-F5344CB8AC3E}">
        <p14:creationId xmlns:p14="http://schemas.microsoft.com/office/powerpoint/2010/main" val="26561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110"/>
            <a:ext cx="8596668" cy="830580"/>
          </a:xfrm>
        </p:spPr>
        <p:txBody>
          <a:bodyPr/>
          <a:lstStyle/>
          <a:p>
            <a:r>
              <a:rPr lang="en-US" dirty="0"/>
              <a:t>Architecture Diagram: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6" y="743712"/>
            <a:ext cx="8306241" cy="6114288"/>
          </a:xfrm>
        </p:spPr>
      </p:pic>
    </p:spTree>
    <p:extLst>
      <p:ext uri="{BB962C8B-B14F-4D97-AF65-F5344CB8AC3E}">
        <p14:creationId xmlns:p14="http://schemas.microsoft.com/office/powerpoint/2010/main" val="301772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110"/>
            <a:ext cx="8596668" cy="830580"/>
          </a:xfrm>
        </p:spPr>
        <p:txBody>
          <a:bodyPr/>
          <a:lstStyle/>
          <a:p>
            <a:r>
              <a:rPr lang="en-US" dirty="0"/>
              <a:t>Hardware setup: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1" y="1017419"/>
            <a:ext cx="3759600" cy="2819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61" y="3030165"/>
            <a:ext cx="4247745" cy="31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07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1331</TotalTime>
  <Words>563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 Selective Web Content Streaming</vt:lpstr>
      <vt:lpstr>Why Online shopping is more popular…</vt:lpstr>
      <vt:lpstr>E-Commerce vs Retail:</vt:lpstr>
      <vt:lpstr>Voice of the Customer:</vt:lpstr>
      <vt:lpstr>Market Size:</vt:lpstr>
      <vt:lpstr>Value Proposition:      </vt:lpstr>
      <vt:lpstr>Validation: </vt:lpstr>
      <vt:lpstr>Architecture Diagram: </vt:lpstr>
      <vt:lpstr>Hardware setup:</vt:lpstr>
      <vt:lpstr>Another use case : Social accumulator </vt:lpstr>
      <vt:lpstr>PowerPoint Presentation</vt:lpstr>
      <vt:lpstr>Data collection: Any monetary value ?</vt:lpstr>
      <vt:lpstr>PowerPoint Presentation</vt:lpstr>
      <vt:lpstr>PowerPoint Presentation</vt:lpstr>
      <vt:lpstr>PowerPoint Presentation</vt:lpstr>
      <vt:lpstr>PowerPoint Presentation</vt:lpstr>
    </vt:vector>
  </TitlesOfParts>
  <Company>NTT DATA SINGAPORE PTE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Selective Web Content Streaming</dc:title>
  <dc:creator>Ravikumar Lakshmi Naraimhan</dc:creator>
  <cp:lastModifiedBy>Chandra Sekar</cp:lastModifiedBy>
  <cp:revision>43</cp:revision>
  <dcterms:created xsi:type="dcterms:W3CDTF">2016-06-12T06:42:54Z</dcterms:created>
  <dcterms:modified xsi:type="dcterms:W3CDTF">2016-06-19T15:16:13Z</dcterms:modified>
</cp:coreProperties>
</file>