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4CA6E6-E52A-4570-AAF6-50D7D5BF1A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B33D21-48D8-4BA7-9319-87FE035209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69E7E9-222D-4647-8C27-8EBDD25CEE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157475-1992-4D40-943B-C374218225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853778-18AE-480B-A0BF-9C6287215F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CB9483-7A29-468A-9F35-469A18EEED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68A1CC-AC98-4459-9243-807C9708C1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33935D-5814-489D-9A53-8F58314C7D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3C6AE3-25A6-407D-BB7E-D85C6CED3C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A7D445-4A5A-47A3-BEA4-B5DB0B934C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8E6E1F-CD65-44AC-8267-E0E3B2910F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D80EB3-9360-486E-9056-8694AE29D0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4104000" y="4896000"/>
            <a:ext cx="4391640" cy="3459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87271C9C-FFD6-4637-AF4E-5A4C2D5C48C6}" type="author">
              <a:rPr b="0" lang="en-US" sz="1800" spc="-1" strike="noStrike">
                <a:latin typeface="Arial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25920" y="4628880"/>
            <a:ext cx="6119640" cy="1764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3859200" y="5324400"/>
            <a:ext cx="6239880" cy="6840"/>
          </a:xfrm>
          <a:custGeom>
            <a:avLst/>
            <a:gdLst/>
            <a:ahLst/>
            <a:rect l="l" t="t" r="r" b="b"/>
            <a:pathLst>
              <a:path w="17830286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819486" y="21600"/>
                </a:lnTo>
                <a:arcTo wR="17797886" hR="10800" stAng="5400000" swAng="5400000"/>
                <a:lnTo>
                  <a:pt x="21600" y="10800"/>
                </a:lnTo>
                <a:arcTo wR="17797886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4044960" y="4944960"/>
            <a:ext cx="6840" cy="487080"/>
          </a:xfrm>
          <a:custGeom>
            <a:avLst/>
            <a:gdLst/>
            <a:ahLst/>
            <a:rect l="l" t="t" r="r" b="b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361314" stAng="10800000" swAng="5400000"/>
                <a:lnTo>
                  <a:pt x="10800" y="21600"/>
                </a:lnTo>
                <a:arcTo wR="10800" hR="1361314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20880" y="607320"/>
            <a:ext cx="6119640" cy="1764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4430520" y="840960"/>
            <a:ext cx="5673600" cy="684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9819720" y="474480"/>
            <a:ext cx="6840" cy="49284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1900800" y="5204880"/>
            <a:ext cx="7464960" cy="6840"/>
          </a:xfrm>
          <a:custGeom>
            <a:avLst/>
            <a:gdLst/>
            <a:ahLst/>
            <a:rect l="l" t="t" r="r" b="b"/>
            <a:pathLst>
              <a:path w="2133051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21319714" y="21600"/>
                </a:lnTo>
                <a:arcTo wR="21298114" hR="10800" stAng="5400000" swAng="5400000"/>
                <a:lnTo>
                  <a:pt x="21600" y="10800"/>
                </a:lnTo>
                <a:arcTo wR="21298114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259920" y="4917240"/>
            <a:ext cx="6840" cy="34920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1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361FF3-14A4-47A8-B9BA-4002BF48BB5A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999640" cy="65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Receptenboek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Welkom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28376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Wie zijn wij?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Waarom zijn wij hier vandaag?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0EC8B1-0698-489C-BDD2-E4D600E31D4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" sz="1800" spc="-1" strike="noStrike">
                <a:solidFill>
                  <a:srgbClr val="adadad"/>
                </a:solidFill>
                <a:latin typeface="Arial"/>
                <a:ea typeface="Arial"/>
              </a:rPr>
              <a:t>Wat zijn de requirements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" sz="1800" spc="-1" strike="noStrike">
                <a:solidFill>
                  <a:srgbClr val="adadad"/>
                </a:solidFill>
                <a:latin typeface="Arial"/>
                <a:ea typeface="Arial"/>
              </a:rPr>
              <a:t>Demo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" sz="1800" spc="-1" strike="noStrike">
                <a:solidFill>
                  <a:srgbClr val="adadad"/>
                </a:solidFill>
                <a:latin typeface="Arial"/>
                <a:ea typeface="Arial"/>
              </a:rPr>
              <a:t>Uitleg code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" sz="1800" spc="-1" strike="noStrike">
                <a:solidFill>
                  <a:srgbClr val="adadad"/>
                </a:solidFill>
                <a:latin typeface="Arial"/>
                <a:ea typeface="Arial"/>
              </a:rPr>
              <a:t>Vragen en Feedback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" sz="1800" spc="-1" strike="noStrike">
                <a:solidFill>
                  <a:srgbClr val="adadad"/>
                </a:solidFill>
                <a:latin typeface="Arial"/>
                <a:ea typeface="Arial"/>
              </a:rPr>
              <a:t>Afsluiting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D1C50B-7F18-4E6A-839E-D9D7A598405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Wat zijn de requirements: pagina’s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8412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Hoofdpagina: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layout met minimaal 3 recepten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titel is “Recepten”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de recepten linken door naar: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Pagina voor specifiek recept: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titel is de naam van het recept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tonen een lijst van de ingredienten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tonen de bereidingswijze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E7D96A-E574-461C-8B18-6DFA155F7BB3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3"/>
          <p:cNvSpPr txBox="1"/>
          <p:nvPr/>
        </p:nvSpPr>
        <p:spPr>
          <a:xfrm>
            <a:off x="504000" y="132696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tabel recepten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tabel ingredienten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tabel om deze 2 te koppelen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een recept heeft een timestamp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Wat zijn de requirements: database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C1DA8C-F931-49CC-B8E1-0499CDCC21BA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Website ← url koppelen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62CBDF-CB4E-4480-9A36-10C468B8EDF6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28600" y="1638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Uitleg code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31446E-0859-4E23-8912-2B10FEED5D8A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28600" y="16002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Vragen en Feedback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3AA880-1F87-4C9B-A16A-26DBA53B34E1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28600" y="1638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Hartelijk dank voor uw tijd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53DEDB-2F36-4614-8833-952420F9217E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2023-11-27T09:15:10Z</dcterms:created>
  <dc:creator/>
  <dc:description/>
  <dc:language>en-US</dc:language>
  <cp:lastModifiedBy/>
  <dcterms:modified xsi:type="dcterms:W3CDTF">2023-11-27T13:16:39Z</dcterms:modified>
  <cp:revision>9</cp:revision>
  <dc:subject/>
  <dc:title>Portfolio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