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D68B13F-7A18-49F4-A537-8F736308E91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7BA6CF-8ED5-492B-8C33-8622667BCC3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7A4105B-23BC-4CBE-82D1-E9680E1E9D2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22ACC46-7E1B-456E-9BDC-5DBCDAEC08D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9EF4F4D-D79F-495D-9E9E-ACF671CCB09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130A2DA-B026-483E-A75C-8104440A88F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4B6C9C-5DE7-4C94-B7C9-3CFFBC1097F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3336A4-B411-4FCD-9099-E79512E87FD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0456B3A-26CC-407C-A21C-4980AF9BB05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DC0CA5-B570-4644-B41C-224824E7750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8DAB455-9CCC-49FB-970E-EFFF4E323CE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B70B080-924D-4DCB-9D29-F631F75C5BA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4104000" y="4896000"/>
            <a:ext cx="4390200" cy="34452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fld id="{E640B6E5-BDD9-43D6-AF07-F3BFD8968365}" type="author"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1" name=""/>
          <p:cNvSpPr/>
          <p:nvPr/>
        </p:nvSpPr>
        <p:spPr>
          <a:xfrm>
            <a:off x="25920" y="4628880"/>
            <a:ext cx="6118200" cy="16200"/>
          </a:xfrm>
          <a:custGeom>
            <a:avLst/>
            <a:gdLst/>
            <a:ahLst/>
            <a:rect l="l" t="t" r="r" b="b"/>
            <a:pathLst>
              <a:path w="7200424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7189624" y="21600"/>
                </a:lnTo>
                <a:arcTo wR="7168024" hR="10800" stAng="5400000" swAng="5400000"/>
                <a:lnTo>
                  <a:pt x="21600" y="10800"/>
                </a:lnTo>
                <a:arcTo wR="7168024" hR="10800" stAng="10800000" swAng="5400000"/>
                <a:close/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"/>
          <p:cNvSpPr/>
          <p:nvPr/>
        </p:nvSpPr>
        <p:spPr>
          <a:xfrm>
            <a:off x="3859200" y="5324400"/>
            <a:ext cx="6238440" cy="5400"/>
          </a:xfrm>
          <a:custGeom>
            <a:avLst/>
            <a:gdLst/>
            <a:ahLst/>
            <a:rect l="l" t="t" r="r" b="b"/>
            <a:pathLst>
              <a:path w="17830286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7819486" y="21600"/>
                </a:lnTo>
                <a:arcTo wR="17797886" hR="10800" stAng="5400000" swAng="5400000"/>
                <a:lnTo>
                  <a:pt x="21600" y="10800"/>
                </a:lnTo>
                <a:arcTo wR="17797886" hR="10800" stAng="10800000" swAng="5400000"/>
                <a:close/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"/>
          <p:cNvSpPr/>
          <p:nvPr/>
        </p:nvSpPr>
        <p:spPr>
          <a:xfrm>
            <a:off x="4044960" y="4944960"/>
            <a:ext cx="5400" cy="485640"/>
          </a:xfrm>
          <a:custGeom>
            <a:avLst/>
            <a:gdLst/>
            <a:ahLst/>
            <a:rect l="l" t="t" r="r" b="b"/>
            <a:pathLst>
              <a:path w="21600" h="1393714">
                <a:moveTo>
                  <a:pt x="10800" y="0"/>
                </a:moveTo>
                <a:arcTo wR="10800" hR="10800" stAng="16200000" swAng="-5400000"/>
                <a:lnTo>
                  <a:pt x="0" y="1382914"/>
                </a:lnTo>
                <a:arcTo wR="10800" hR="1361314" stAng="10800000" swAng="5400000"/>
                <a:lnTo>
                  <a:pt x="10800" y="21600"/>
                </a:lnTo>
                <a:arcTo wR="10800" hR="1361314" stAng="16200000" swAng="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20880" y="607320"/>
            <a:ext cx="6118200" cy="16200"/>
          </a:xfrm>
          <a:custGeom>
            <a:avLst/>
            <a:gdLst/>
            <a:ahLst/>
            <a:rect l="l" t="t" r="r" b="b"/>
            <a:pathLst>
              <a:path w="7200424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7189624" y="21600"/>
                </a:lnTo>
                <a:arcTo wR="7168024" hR="10800" stAng="5400000" swAng="5400000"/>
                <a:lnTo>
                  <a:pt x="21600" y="10800"/>
                </a:lnTo>
                <a:arcTo wR="7168024" hR="10800" stAng="10800000" swAng="5400000"/>
                <a:close/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4430520" y="840960"/>
            <a:ext cx="5672160" cy="5400"/>
          </a:xfrm>
          <a:custGeom>
            <a:avLst/>
            <a:gdLst/>
            <a:ahLst/>
            <a:rect l="l" t="t" r="r" b="b"/>
            <a:pathLst>
              <a:path w="16212343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6201543" y="21600"/>
                </a:lnTo>
                <a:arcTo wR="16179943" hR="10800" stAng="5400000" swAng="5400000"/>
                <a:lnTo>
                  <a:pt x="21600" y="10800"/>
                </a:lnTo>
                <a:arcTo wR="16179943" hR="10800" stAng="10800000" swAng="5400000"/>
                <a:close/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"/>
          <p:cNvSpPr/>
          <p:nvPr/>
        </p:nvSpPr>
        <p:spPr>
          <a:xfrm>
            <a:off x="9819720" y="474480"/>
            <a:ext cx="5400" cy="491400"/>
          </a:xfrm>
          <a:custGeom>
            <a:avLst/>
            <a:gdLst/>
            <a:ahLst/>
            <a:rect l="l" t="t" r="r" b="b"/>
            <a:pathLst>
              <a:path w="21600" h="1410171">
                <a:moveTo>
                  <a:pt x="10800" y="0"/>
                </a:moveTo>
                <a:arcTo wR="10800" hR="10800" stAng="16200000" swAng="-5400000"/>
                <a:lnTo>
                  <a:pt x="0" y="1399371"/>
                </a:lnTo>
                <a:arcTo wR="10800" hR="1377771" stAng="10800000" swAng="5400000"/>
                <a:lnTo>
                  <a:pt x="10800" y="21600"/>
                </a:lnTo>
                <a:arcTo wR="10800" hR="1377771" stAng="16200000" swAng="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"/>
          <p:cNvSpPr/>
          <p:nvPr/>
        </p:nvSpPr>
        <p:spPr>
          <a:xfrm>
            <a:off x="1900800" y="5204880"/>
            <a:ext cx="7463520" cy="5400"/>
          </a:xfrm>
          <a:custGeom>
            <a:avLst/>
            <a:gdLst/>
            <a:ahLst/>
            <a:rect l="l" t="t" r="r" b="b"/>
            <a:pathLst>
              <a:path w="21330514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21319714" y="21600"/>
                </a:lnTo>
                <a:arcTo wR="21298114" hR="10800" stAng="5400000" swAng="5400000"/>
                <a:lnTo>
                  <a:pt x="21600" y="10800"/>
                </a:lnTo>
                <a:arcTo wR="21298114" hR="10800" stAng="10800000" swAng="5400000"/>
                <a:close/>
              </a:path>
            </a:pathLst>
          </a:cu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"/>
          <p:cNvSpPr/>
          <p:nvPr/>
        </p:nvSpPr>
        <p:spPr>
          <a:xfrm>
            <a:off x="9259920" y="4917240"/>
            <a:ext cx="5400" cy="347760"/>
          </a:xfrm>
          <a:custGeom>
            <a:avLst/>
            <a:gdLst/>
            <a:ahLst/>
            <a:rect l="l" t="t" r="r" b="b"/>
            <a:pathLst>
              <a:path w="21600" h="999771">
                <a:moveTo>
                  <a:pt x="10800" y="0"/>
                </a:moveTo>
                <a:arcTo wR="10800" hR="10800" stAng="16200000" swAng="-5400000"/>
                <a:lnTo>
                  <a:pt x="0" y="988971"/>
                </a:lnTo>
                <a:arcTo wR="10800" hR="967371" stAng="10800000" swAng="5400000"/>
                <a:lnTo>
                  <a:pt x="10800" y="21600"/>
                </a:lnTo>
                <a:arcTo wR="10800" hR="967371" stAng="16200000" swAng="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PlaceHolder 1"/>
          <p:cNvSpPr>
            <a:spLocks noGrp="1"/>
          </p:cNvSpPr>
          <p:nvPr>
            <p:ph type="ftr" idx="1"/>
          </p:nvPr>
        </p:nvSpPr>
        <p:spPr>
          <a:xfrm>
            <a:off x="2520000" y="5256000"/>
            <a:ext cx="4678200" cy="40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ldNum" idx="2"/>
          </p:nvPr>
        </p:nvSpPr>
        <p:spPr>
          <a:xfrm>
            <a:off x="7560000" y="5256000"/>
            <a:ext cx="1618200" cy="40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4F01D1C-E544-4C75-90FC-4575B55EA5D1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 idx="3"/>
          </p:nvPr>
        </p:nvSpPr>
        <p:spPr>
          <a:xfrm>
            <a:off x="504000" y="5256000"/>
            <a:ext cx="1654200" cy="40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://localhost/dashboard/casus/receptenboek/" TargetMode="External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998200" cy="65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Receptenboek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200" cy="64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Welkom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283760"/>
            <a:ext cx="906984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Wie zijn wij?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Waarom zijn wij hier vandaag?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4AD9C0E-EF6B-4FCC-921E-C936A9EE9E43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200" cy="64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Agenda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71600"/>
            <a:ext cx="906984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15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nl" sz="1800" spc="-1" strike="noStrike">
                <a:solidFill>
                  <a:srgbClr val="ffffff"/>
                </a:solidFill>
                <a:latin typeface="Arial"/>
                <a:ea typeface="Arial"/>
              </a:rPr>
              <a:t>Wat zijn de requirements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15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nl" sz="1800" spc="-1" strike="noStrike">
                <a:solidFill>
                  <a:srgbClr val="ffffff"/>
                </a:solidFill>
                <a:latin typeface="Arial"/>
                <a:ea typeface="Arial"/>
              </a:rPr>
              <a:t>Demo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15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nl" sz="1800" spc="-1" strike="noStrike">
                <a:solidFill>
                  <a:srgbClr val="ffffff"/>
                </a:solidFill>
                <a:latin typeface="Arial"/>
                <a:ea typeface="Arial"/>
              </a:rPr>
              <a:t>Uitleg project structuur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15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nl" sz="1800" spc="-1" strike="noStrike">
                <a:solidFill>
                  <a:srgbClr val="ffffff"/>
                </a:solidFill>
                <a:latin typeface="Arial"/>
                <a:ea typeface="Arial"/>
              </a:rPr>
              <a:t>Vragen en Feedback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15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nl" sz="1800" spc="-1" strike="noStrike">
                <a:solidFill>
                  <a:srgbClr val="ffffff"/>
                </a:solidFill>
                <a:latin typeface="Arial"/>
                <a:ea typeface="Arial"/>
              </a:rPr>
              <a:t>Afsluiting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D8F02D3-1B9A-4CE7-80D1-CF69BFCBC503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200" cy="64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Wat zijn de requirements: pagina’s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284120"/>
            <a:ext cx="906984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Hoofdpagina: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layout met minimaal 3 recepten 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titel is “Recepten”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de recepten linken door naar: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Pagina voor specifiek recept: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titel is de naam van het recept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tonen een lijst van de ingredienten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tonen de bereidingswijze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9BEAFEF-4827-444B-8680-ADA2D3FB7E7A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3"/>
          <p:cNvSpPr/>
          <p:nvPr/>
        </p:nvSpPr>
        <p:spPr>
          <a:xfrm>
            <a:off x="504000" y="1326960"/>
            <a:ext cx="9069840" cy="328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tabel recepten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tabel ingredienten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tabel om deze 2 te koppelen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een recept heeft een timestamp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200" cy="64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Wat zijn de requirements: database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39DB376-5F9B-46E1-8F9D-DC105298ED0A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8200" cy="64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Demo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Website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24521FB-EF1D-4771-AD12-3E4FEAC500AC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228600" y="1638000"/>
            <a:ext cx="9538200" cy="64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Uitleg project structuur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482EB0D-8371-4D19-8A5A-C326FA7D2C1B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228600" y="1600200"/>
            <a:ext cx="9538200" cy="64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Vragen en Feedback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11BFC45-5771-4C16-B399-2FF32219462D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28600" y="1638000"/>
            <a:ext cx="9538200" cy="64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Hartelijk dank voor uw tijd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E5B74B-3720-4D3B-9A49-788A7DC106C0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2023-11-27T09:15:10Z</dcterms:created>
  <dc:creator/>
  <dc:description/>
  <dc:language>en-US</dc:language>
  <cp:lastModifiedBy/>
  <dcterms:modified xsi:type="dcterms:W3CDTF">2023-12-01T09:24:18Z</dcterms:modified>
  <cp:revision>17</cp:revision>
  <dc:subject/>
  <dc:title>Portfolio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