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CC89A-4E5D-4A0C-AE16-1A911FF0F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5EFBD1-A7A5-4527-A652-B7E061734E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7021F-41D6-45CA-B240-0BD481809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76FB5-CC58-4DDD-9297-18A2965D14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1706A2-582A-4399-A571-A3CF932A3A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E523D-820B-4E73-BA0F-3018EF059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00CA45-9189-4E88-BD07-191DC9DD78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F6EE6-4D9C-4989-99B8-66394CC685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37082D-640E-4AAA-B8DA-26B2F0F5E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F40D9E-83CA-424A-99EF-92B10B0632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E9EC1-CA73-46F0-AA9C-933334E01C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24A74-3D24-4997-A7EC-8B8D39B6CD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0F93C-FCBC-4F6C-8E39-FF97D90207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281A0C-05A0-43AA-99F2-EEFFFA94A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189B82-F35B-4A0E-A336-53FAF0E2BA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8FE748-4A53-4EE9-88A6-AEA457D460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1340D9-A38B-4131-813C-9A464DB783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0E4CE2-C4A6-4485-B228-E7A46A6E86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36840F-329C-4CE1-AD12-C403E79CC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C02E14-584C-45F4-97F7-41161094C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C22E85-5C52-4BDB-AF7E-085D323134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42DC17-E147-42BF-8F0A-B577B96B18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324252-C3BE-4FD0-8771-DACF75BBB9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3ED41E-07C7-463D-88D8-A63542F085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FAA821EF-DC32-40BB-80AE-18A3011E974C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03D178D-156D-41BD-AB80-F3114002BCE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6C96695-78DE-4C1F-BE7D-899B6A15629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Receptenboek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Welkom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Wie zijn wij?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Waarom zijn wij hier vandaag?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F4366-899E-42C2-9EF0-D1B3A25F830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Wat zijn de requirements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Uitleg code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Vragen en Feedback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Afsluiting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544D16-B858-4133-80BF-C4D7C564D01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Wat zijn de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1924D2-6A5D-4EA3-A554-0AB3C2FB923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Website ← url koppelen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870A3-51A8-4E7C-BBAB-5134A4387A6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Uitleg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7D9DCF-3135-4869-B583-75DB48EAD50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Vragen en 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B30F5-A691-4834-8943-844905315B8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Hartelijk dank voor uw tijd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66976-AF2F-4BDF-BBD3-87E12F35D36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2023-11-27T09:15:10Z</dcterms:created>
  <dc:creator/>
  <dc:description/>
  <dc:language>en-US</dc:language>
  <cp:lastModifiedBy/>
  <dcterms:modified xsi:type="dcterms:W3CDTF">2023-11-27T09:49:30Z</dcterms:modified>
  <cp:revision>5</cp:revision>
  <dc:subject/>
  <dc:title>Portfolio</dc:title>
</cp:coreProperties>
</file>