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ShowLst>
    <p:custShow name="放映方案1" id="0">
      <p:sldLst>
        <p:sld r:id="rId2"/>
        <p:sld r:id="rId3"/>
        <p:sld r:id="rId5"/>
        <p:sld r:id="rId8"/>
      </p:sldLst>
    </p:custShow>
    <p:custShow name="放映方案2" id="1">
      <p:sldLst>
        <p:sld r:id="rId2"/>
        <p:sld r:id="rId3"/>
        <p:sld r:id="rId4"/>
        <p:sld r:id="rId6"/>
        <p:sld r:id="rId7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A6DAD-E27C-4FBB-B878-D1FD623D17B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57EBC41-AA76-40C8-9C68-0E3E7123BE8B}">
      <dgm:prSet/>
      <dgm:spPr/>
      <dgm:t>
        <a:bodyPr/>
        <a:lstStyle/>
        <a:p>
          <a:pPr rtl="0"/>
          <a:r>
            <a:rPr lang="zh-CN" b="0" i="0" baseline="0" smtClean="0"/>
            <a:t>确定选题</a:t>
          </a:r>
          <a:endParaRPr lang="zh-CN"/>
        </a:p>
      </dgm:t>
    </dgm:pt>
    <dgm:pt modelId="{44D08487-1D7E-4457-9A3D-755D7E2059EA}" type="parTrans" cxnId="{0E30861D-77CC-4692-AF16-A7D03E5C55FD}">
      <dgm:prSet/>
      <dgm:spPr/>
      <dgm:t>
        <a:bodyPr/>
        <a:lstStyle/>
        <a:p>
          <a:endParaRPr lang="zh-CN" altLang="en-US"/>
        </a:p>
      </dgm:t>
    </dgm:pt>
    <dgm:pt modelId="{16529666-062D-4E7D-B14C-D8C82C7452DE}" type="sibTrans" cxnId="{0E30861D-77CC-4692-AF16-A7D03E5C55FD}">
      <dgm:prSet/>
      <dgm:spPr/>
      <dgm:t>
        <a:bodyPr/>
        <a:lstStyle/>
        <a:p>
          <a:endParaRPr lang="zh-CN" altLang="en-US"/>
        </a:p>
      </dgm:t>
    </dgm:pt>
    <dgm:pt modelId="{53538E4D-C448-483C-AF4E-0A65578BA76A}">
      <dgm:prSet/>
      <dgm:spPr/>
      <dgm:t>
        <a:bodyPr/>
        <a:lstStyle/>
        <a:p>
          <a:pPr rtl="0"/>
          <a:r>
            <a:rPr lang="zh-CN" b="0" i="0" baseline="0" smtClean="0"/>
            <a:t>选定作者</a:t>
          </a:r>
          <a:endParaRPr lang="zh-CN"/>
        </a:p>
      </dgm:t>
    </dgm:pt>
    <dgm:pt modelId="{DB95BB66-236B-4A67-AF5B-4F87D647E259}" type="parTrans" cxnId="{9BAA9CFA-30DB-4003-A931-92FF496E5271}">
      <dgm:prSet/>
      <dgm:spPr/>
      <dgm:t>
        <a:bodyPr/>
        <a:lstStyle/>
        <a:p>
          <a:endParaRPr lang="zh-CN" altLang="en-US"/>
        </a:p>
      </dgm:t>
    </dgm:pt>
    <dgm:pt modelId="{07364745-5EDA-4C9B-8A9E-EDB22620E622}" type="sibTrans" cxnId="{9BAA9CFA-30DB-4003-A931-92FF496E5271}">
      <dgm:prSet/>
      <dgm:spPr/>
      <dgm:t>
        <a:bodyPr/>
        <a:lstStyle/>
        <a:p>
          <a:endParaRPr lang="zh-CN" altLang="en-US"/>
        </a:p>
      </dgm:t>
    </dgm:pt>
    <dgm:pt modelId="{A2A38C0E-87C0-431B-BA8D-6E6C6D2670D6}">
      <dgm:prSet/>
      <dgm:spPr/>
      <dgm:t>
        <a:bodyPr/>
        <a:lstStyle/>
        <a:p>
          <a:pPr rtl="0"/>
          <a:r>
            <a:rPr lang="zh-CN" b="0" i="0" baseline="0" smtClean="0"/>
            <a:t>选题沟通</a:t>
          </a:r>
          <a:endParaRPr lang="zh-CN"/>
        </a:p>
      </dgm:t>
    </dgm:pt>
    <dgm:pt modelId="{799967D5-334D-44AA-B268-E191692CC0C7}" type="parTrans" cxnId="{A6737A43-8C72-4408-8A1A-487EB96B7490}">
      <dgm:prSet/>
      <dgm:spPr/>
      <dgm:t>
        <a:bodyPr/>
        <a:lstStyle/>
        <a:p>
          <a:endParaRPr lang="zh-CN" altLang="en-US"/>
        </a:p>
      </dgm:t>
    </dgm:pt>
    <dgm:pt modelId="{67DC2B6F-ED0F-40CF-8E62-B083B7E1EA7B}" type="sibTrans" cxnId="{A6737A43-8C72-4408-8A1A-487EB96B7490}">
      <dgm:prSet/>
      <dgm:spPr/>
      <dgm:t>
        <a:bodyPr/>
        <a:lstStyle/>
        <a:p>
          <a:endParaRPr lang="zh-CN" altLang="en-US"/>
        </a:p>
      </dgm:t>
    </dgm:pt>
    <dgm:pt modelId="{4444C778-E5AB-424A-B2ED-848D3080DCE7}">
      <dgm:prSet/>
      <dgm:spPr/>
      <dgm:t>
        <a:bodyPr/>
        <a:lstStyle/>
        <a:p>
          <a:pPr rtl="0"/>
          <a:r>
            <a:rPr lang="zh-CN" b="0" i="0" baseline="0" smtClean="0"/>
            <a:t>图书编写</a:t>
          </a:r>
          <a:endParaRPr lang="zh-CN"/>
        </a:p>
      </dgm:t>
    </dgm:pt>
    <dgm:pt modelId="{511F2DCB-845B-487F-82C9-A8F1F6FA81A0}" type="parTrans" cxnId="{2A024B6D-DF86-4D32-9C97-5B2B952B1D65}">
      <dgm:prSet/>
      <dgm:spPr/>
      <dgm:t>
        <a:bodyPr/>
        <a:lstStyle/>
        <a:p>
          <a:endParaRPr lang="zh-CN" altLang="en-US"/>
        </a:p>
      </dgm:t>
    </dgm:pt>
    <dgm:pt modelId="{586EFEAD-E028-4C10-91DF-37B7D6B0DE91}" type="sibTrans" cxnId="{2A024B6D-DF86-4D32-9C97-5B2B952B1D65}">
      <dgm:prSet/>
      <dgm:spPr/>
      <dgm:t>
        <a:bodyPr/>
        <a:lstStyle/>
        <a:p>
          <a:endParaRPr lang="zh-CN" altLang="en-US"/>
        </a:p>
      </dgm:t>
    </dgm:pt>
    <dgm:pt modelId="{7C7E8C6E-603A-4BB2-8005-39A882FD1C31}">
      <dgm:prSet/>
      <dgm:spPr/>
      <dgm:t>
        <a:bodyPr/>
        <a:lstStyle/>
        <a:p>
          <a:pPr rtl="0"/>
          <a:r>
            <a:rPr lang="zh-CN" b="0" i="0" baseline="0" smtClean="0"/>
            <a:t>编辑审校</a:t>
          </a:r>
          <a:endParaRPr lang="zh-CN"/>
        </a:p>
      </dgm:t>
    </dgm:pt>
    <dgm:pt modelId="{602C575A-B7DE-43DB-9E20-FD22AF8DE788}" type="parTrans" cxnId="{EBAF34BC-BFDF-46AE-A429-6080176B2B12}">
      <dgm:prSet/>
      <dgm:spPr/>
      <dgm:t>
        <a:bodyPr/>
        <a:lstStyle/>
        <a:p>
          <a:endParaRPr lang="zh-CN" altLang="en-US"/>
        </a:p>
      </dgm:t>
    </dgm:pt>
    <dgm:pt modelId="{FBC9BB51-579A-406D-AECE-2E9901FF98DD}" type="sibTrans" cxnId="{EBAF34BC-BFDF-46AE-A429-6080176B2B12}">
      <dgm:prSet/>
      <dgm:spPr/>
      <dgm:t>
        <a:bodyPr/>
        <a:lstStyle/>
        <a:p>
          <a:endParaRPr lang="zh-CN" altLang="en-US"/>
        </a:p>
      </dgm:t>
    </dgm:pt>
    <dgm:pt modelId="{B5F1A278-7C52-4DE1-ADC1-F82398A879EE}">
      <dgm:prSet/>
      <dgm:spPr/>
      <dgm:t>
        <a:bodyPr/>
        <a:lstStyle/>
        <a:p>
          <a:pPr rtl="0"/>
          <a:r>
            <a:rPr lang="zh-CN" b="0" i="0" baseline="0" smtClean="0"/>
            <a:t>排版印刷</a:t>
          </a:r>
          <a:endParaRPr lang="zh-CN"/>
        </a:p>
      </dgm:t>
    </dgm:pt>
    <dgm:pt modelId="{ABAB5F1D-DE34-4990-885A-DC6445999D0F}" type="parTrans" cxnId="{C24C75CC-5916-4DAD-BE5C-777FA5369BE0}">
      <dgm:prSet/>
      <dgm:spPr/>
      <dgm:t>
        <a:bodyPr/>
        <a:lstStyle/>
        <a:p>
          <a:endParaRPr lang="zh-CN" altLang="en-US"/>
        </a:p>
      </dgm:t>
    </dgm:pt>
    <dgm:pt modelId="{1F7A5E96-1372-40A0-AAC5-14E6C729D393}" type="sibTrans" cxnId="{C24C75CC-5916-4DAD-BE5C-777FA5369BE0}">
      <dgm:prSet/>
      <dgm:spPr/>
      <dgm:t>
        <a:bodyPr/>
        <a:lstStyle/>
        <a:p>
          <a:endParaRPr lang="zh-CN" altLang="en-US"/>
        </a:p>
      </dgm:t>
    </dgm:pt>
    <dgm:pt modelId="{543A67D0-3C13-40C5-9237-4FCFF5A2E71F}">
      <dgm:prSet/>
      <dgm:spPr/>
      <dgm:t>
        <a:bodyPr/>
        <a:lstStyle/>
        <a:p>
          <a:pPr rtl="0"/>
          <a:r>
            <a:rPr lang="zh-CN" b="0" i="0" baseline="0" smtClean="0"/>
            <a:t>上市发行</a:t>
          </a:r>
          <a:endParaRPr lang="zh-CN"/>
        </a:p>
      </dgm:t>
    </dgm:pt>
    <dgm:pt modelId="{9EC13945-6C14-4E45-96A9-317E1619AFE2}" type="parTrans" cxnId="{43BC0D28-C544-48A5-A9F8-BA5F83D289D3}">
      <dgm:prSet/>
      <dgm:spPr/>
      <dgm:t>
        <a:bodyPr/>
        <a:lstStyle/>
        <a:p>
          <a:endParaRPr lang="zh-CN" altLang="en-US"/>
        </a:p>
      </dgm:t>
    </dgm:pt>
    <dgm:pt modelId="{654B70E3-080B-4B69-81C8-F12060F527A5}" type="sibTrans" cxnId="{43BC0D28-C544-48A5-A9F8-BA5F83D289D3}">
      <dgm:prSet/>
      <dgm:spPr/>
      <dgm:t>
        <a:bodyPr/>
        <a:lstStyle/>
        <a:p>
          <a:endParaRPr lang="zh-CN" altLang="en-US"/>
        </a:p>
      </dgm:t>
    </dgm:pt>
    <dgm:pt modelId="{0DDFF893-C7D1-4BF4-92A9-B9531A546D76}" type="pres">
      <dgm:prSet presAssocID="{22FA6DAD-E27C-4FBB-B878-D1FD623D17B0}" presName="rootnode" presStyleCnt="0">
        <dgm:presLayoutVars>
          <dgm:chMax/>
          <dgm:chPref/>
          <dgm:dir/>
          <dgm:animLvl val="lvl"/>
        </dgm:presLayoutVars>
      </dgm:prSet>
      <dgm:spPr/>
    </dgm:pt>
    <dgm:pt modelId="{096598BE-78D5-4DF1-BEB3-81608CC8DCBB}" type="pres">
      <dgm:prSet presAssocID="{957EBC41-AA76-40C8-9C68-0E3E7123BE8B}" presName="composite" presStyleCnt="0"/>
      <dgm:spPr/>
    </dgm:pt>
    <dgm:pt modelId="{1E74DE74-94ED-430D-BB45-CB44DE7E2BCA}" type="pres">
      <dgm:prSet presAssocID="{957EBC41-AA76-40C8-9C68-0E3E7123BE8B}" presName="LShape" presStyleLbl="alignNode1" presStyleIdx="0" presStyleCnt="9"/>
      <dgm:spPr/>
    </dgm:pt>
    <dgm:pt modelId="{9BE254BD-A70F-4F8B-8F4C-BE9239CA7F46}" type="pres">
      <dgm:prSet presAssocID="{957EBC41-AA76-40C8-9C68-0E3E7123BE8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7A02695-FAA6-4BD0-8DA1-0DAFE80C4833}" type="pres">
      <dgm:prSet presAssocID="{957EBC41-AA76-40C8-9C68-0E3E7123BE8B}" presName="Triangle" presStyleLbl="alignNode1" presStyleIdx="1" presStyleCnt="9"/>
      <dgm:spPr/>
    </dgm:pt>
    <dgm:pt modelId="{3B31DA32-A45A-4EC4-8E21-6EC141BDE645}" type="pres">
      <dgm:prSet presAssocID="{16529666-062D-4E7D-B14C-D8C82C7452DE}" presName="sibTrans" presStyleCnt="0"/>
      <dgm:spPr/>
    </dgm:pt>
    <dgm:pt modelId="{58B88DD7-2B6E-4CE6-856E-FBEE9A5A919D}" type="pres">
      <dgm:prSet presAssocID="{16529666-062D-4E7D-B14C-D8C82C7452DE}" presName="space" presStyleCnt="0"/>
      <dgm:spPr/>
    </dgm:pt>
    <dgm:pt modelId="{7104FE64-FED1-4772-9C58-2CEEEEF23795}" type="pres">
      <dgm:prSet presAssocID="{4444C778-E5AB-424A-B2ED-848D3080DCE7}" presName="composite" presStyleCnt="0"/>
      <dgm:spPr/>
    </dgm:pt>
    <dgm:pt modelId="{E68D71BE-DD29-4189-BB9A-F8427F734DD1}" type="pres">
      <dgm:prSet presAssocID="{4444C778-E5AB-424A-B2ED-848D3080DCE7}" presName="LShape" presStyleLbl="alignNode1" presStyleIdx="2" presStyleCnt="9"/>
      <dgm:spPr/>
    </dgm:pt>
    <dgm:pt modelId="{8CE5A75B-1DC5-4DE7-8CB2-A6E0AD405BD3}" type="pres">
      <dgm:prSet presAssocID="{4444C778-E5AB-424A-B2ED-848D3080DCE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F07B211-8C80-4F40-8933-DCD05376E83F}" type="pres">
      <dgm:prSet presAssocID="{4444C778-E5AB-424A-B2ED-848D3080DCE7}" presName="Triangle" presStyleLbl="alignNode1" presStyleIdx="3" presStyleCnt="9"/>
      <dgm:spPr/>
    </dgm:pt>
    <dgm:pt modelId="{86C2E9AF-E1DD-43D2-896C-4F78A231DB69}" type="pres">
      <dgm:prSet presAssocID="{586EFEAD-E028-4C10-91DF-37B7D6B0DE91}" presName="sibTrans" presStyleCnt="0"/>
      <dgm:spPr/>
    </dgm:pt>
    <dgm:pt modelId="{0F6CC846-6404-4CFB-98D7-AAB1C7ABC013}" type="pres">
      <dgm:prSet presAssocID="{586EFEAD-E028-4C10-91DF-37B7D6B0DE91}" presName="space" presStyleCnt="0"/>
      <dgm:spPr/>
    </dgm:pt>
    <dgm:pt modelId="{64789C31-7985-4CBB-8E2F-4CEB6D5FD00A}" type="pres">
      <dgm:prSet presAssocID="{7C7E8C6E-603A-4BB2-8005-39A882FD1C31}" presName="composite" presStyleCnt="0"/>
      <dgm:spPr/>
    </dgm:pt>
    <dgm:pt modelId="{C30185E2-2965-45F2-A0FF-D749243B202A}" type="pres">
      <dgm:prSet presAssocID="{7C7E8C6E-603A-4BB2-8005-39A882FD1C31}" presName="LShape" presStyleLbl="alignNode1" presStyleIdx="4" presStyleCnt="9"/>
      <dgm:spPr/>
    </dgm:pt>
    <dgm:pt modelId="{4AFAB99F-78B3-4368-B587-251A108EC927}" type="pres">
      <dgm:prSet presAssocID="{7C7E8C6E-603A-4BB2-8005-39A882FD1C3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2D8C878-E575-417D-B98B-2C1893553DAE}" type="pres">
      <dgm:prSet presAssocID="{7C7E8C6E-603A-4BB2-8005-39A882FD1C31}" presName="Triangle" presStyleLbl="alignNode1" presStyleIdx="5" presStyleCnt="9"/>
      <dgm:spPr/>
    </dgm:pt>
    <dgm:pt modelId="{2D198C66-7004-470C-97D5-96A5461A79EE}" type="pres">
      <dgm:prSet presAssocID="{FBC9BB51-579A-406D-AECE-2E9901FF98DD}" presName="sibTrans" presStyleCnt="0"/>
      <dgm:spPr/>
    </dgm:pt>
    <dgm:pt modelId="{99F84977-7743-4C33-A4FB-4EC98C84AFB1}" type="pres">
      <dgm:prSet presAssocID="{FBC9BB51-579A-406D-AECE-2E9901FF98DD}" presName="space" presStyleCnt="0"/>
      <dgm:spPr/>
    </dgm:pt>
    <dgm:pt modelId="{BE212EB0-0A69-42E0-9C55-0F992CDAF0E2}" type="pres">
      <dgm:prSet presAssocID="{B5F1A278-7C52-4DE1-ADC1-F82398A879EE}" presName="composite" presStyleCnt="0"/>
      <dgm:spPr/>
    </dgm:pt>
    <dgm:pt modelId="{F71339B6-C78B-4AEF-B829-1DC06C6C718F}" type="pres">
      <dgm:prSet presAssocID="{B5F1A278-7C52-4DE1-ADC1-F82398A879EE}" presName="LShape" presStyleLbl="alignNode1" presStyleIdx="6" presStyleCnt="9"/>
      <dgm:spPr/>
    </dgm:pt>
    <dgm:pt modelId="{1C97FA80-2298-492B-9D14-D5EE715C17E0}" type="pres">
      <dgm:prSet presAssocID="{B5F1A278-7C52-4DE1-ADC1-F82398A879E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40759C9-952C-4533-BB5C-AA10200F5290}" type="pres">
      <dgm:prSet presAssocID="{B5F1A278-7C52-4DE1-ADC1-F82398A879EE}" presName="Triangle" presStyleLbl="alignNode1" presStyleIdx="7" presStyleCnt="9"/>
      <dgm:spPr/>
    </dgm:pt>
    <dgm:pt modelId="{668E9B4B-3E85-4BE3-B068-DE6B8BAA6A1F}" type="pres">
      <dgm:prSet presAssocID="{1F7A5E96-1372-40A0-AAC5-14E6C729D393}" presName="sibTrans" presStyleCnt="0"/>
      <dgm:spPr/>
    </dgm:pt>
    <dgm:pt modelId="{8C0974C9-1F05-491C-939A-91FCB4B31941}" type="pres">
      <dgm:prSet presAssocID="{1F7A5E96-1372-40A0-AAC5-14E6C729D393}" presName="space" presStyleCnt="0"/>
      <dgm:spPr/>
    </dgm:pt>
    <dgm:pt modelId="{2E508210-13CF-41D0-A114-FE9CF18BE4D1}" type="pres">
      <dgm:prSet presAssocID="{543A67D0-3C13-40C5-9237-4FCFF5A2E71F}" presName="composite" presStyleCnt="0"/>
      <dgm:spPr/>
    </dgm:pt>
    <dgm:pt modelId="{A331BC44-2930-4B5F-AEB5-3629B5753B0D}" type="pres">
      <dgm:prSet presAssocID="{543A67D0-3C13-40C5-9237-4FCFF5A2E71F}" presName="LShape" presStyleLbl="alignNode1" presStyleIdx="8" presStyleCnt="9"/>
      <dgm:spPr/>
    </dgm:pt>
    <dgm:pt modelId="{F2144898-7BEC-4252-8363-CBCAD2EE4907}" type="pres">
      <dgm:prSet presAssocID="{543A67D0-3C13-40C5-9237-4FCFF5A2E71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B432ACC-AD04-4C39-97DD-39AE00D45873}" type="presOf" srcId="{4444C778-E5AB-424A-B2ED-848D3080DCE7}" destId="{8CE5A75B-1DC5-4DE7-8CB2-A6E0AD405BD3}" srcOrd="0" destOrd="0" presId="urn:microsoft.com/office/officeart/2009/3/layout/StepUpProcess"/>
    <dgm:cxn modelId="{27F5CFB8-6B83-492C-BEA5-DA2E087A43E3}" type="presOf" srcId="{A2A38C0E-87C0-431B-BA8D-6E6C6D2670D6}" destId="{9BE254BD-A70F-4F8B-8F4C-BE9239CA7F46}" srcOrd="0" destOrd="2" presId="urn:microsoft.com/office/officeart/2009/3/layout/StepUpProcess"/>
    <dgm:cxn modelId="{560826B7-9194-4553-8679-AC605AD9164B}" type="presOf" srcId="{543A67D0-3C13-40C5-9237-4FCFF5A2E71F}" destId="{F2144898-7BEC-4252-8363-CBCAD2EE4907}" srcOrd="0" destOrd="0" presId="urn:microsoft.com/office/officeart/2009/3/layout/StepUpProcess"/>
    <dgm:cxn modelId="{C24C75CC-5916-4DAD-BE5C-777FA5369BE0}" srcId="{22FA6DAD-E27C-4FBB-B878-D1FD623D17B0}" destId="{B5F1A278-7C52-4DE1-ADC1-F82398A879EE}" srcOrd="3" destOrd="0" parTransId="{ABAB5F1D-DE34-4990-885A-DC6445999D0F}" sibTransId="{1F7A5E96-1372-40A0-AAC5-14E6C729D393}"/>
    <dgm:cxn modelId="{ED16069B-EAD5-4871-9877-CE4D5348D737}" type="presOf" srcId="{7C7E8C6E-603A-4BB2-8005-39A882FD1C31}" destId="{4AFAB99F-78B3-4368-B587-251A108EC927}" srcOrd="0" destOrd="0" presId="urn:microsoft.com/office/officeart/2009/3/layout/StepUpProcess"/>
    <dgm:cxn modelId="{0E30861D-77CC-4692-AF16-A7D03E5C55FD}" srcId="{22FA6DAD-E27C-4FBB-B878-D1FD623D17B0}" destId="{957EBC41-AA76-40C8-9C68-0E3E7123BE8B}" srcOrd="0" destOrd="0" parTransId="{44D08487-1D7E-4457-9A3D-755D7E2059EA}" sibTransId="{16529666-062D-4E7D-B14C-D8C82C7452DE}"/>
    <dgm:cxn modelId="{43BC0D28-C544-48A5-A9F8-BA5F83D289D3}" srcId="{22FA6DAD-E27C-4FBB-B878-D1FD623D17B0}" destId="{543A67D0-3C13-40C5-9237-4FCFF5A2E71F}" srcOrd="4" destOrd="0" parTransId="{9EC13945-6C14-4E45-96A9-317E1619AFE2}" sibTransId="{654B70E3-080B-4B69-81C8-F12060F527A5}"/>
    <dgm:cxn modelId="{2A024B6D-DF86-4D32-9C97-5B2B952B1D65}" srcId="{22FA6DAD-E27C-4FBB-B878-D1FD623D17B0}" destId="{4444C778-E5AB-424A-B2ED-848D3080DCE7}" srcOrd="1" destOrd="0" parTransId="{511F2DCB-845B-487F-82C9-A8F1F6FA81A0}" sibTransId="{586EFEAD-E028-4C10-91DF-37B7D6B0DE91}"/>
    <dgm:cxn modelId="{C32AC224-4735-4B7C-9B40-2329DEA303AC}" type="presOf" srcId="{957EBC41-AA76-40C8-9C68-0E3E7123BE8B}" destId="{9BE254BD-A70F-4F8B-8F4C-BE9239CA7F46}" srcOrd="0" destOrd="0" presId="urn:microsoft.com/office/officeart/2009/3/layout/StepUpProcess"/>
    <dgm:cxn modelId="{1C3E2D01-5181-432F-86FD-B1714CD4CDFE}" type="presOf" srcId="{22FA6DAD-E27C-4FBB-B878-D1FD623D17B0}" destId="{0DDFF893-C7D1-4BF4-92A9-B9531A546D76}" srcOrd="0" destOrd="0" presId="urn:microsoft.com/office/officeart/2009/3/layout/StepUpProcess"/>
    <dgm:cxn modelId="{EBAF34BC-BFDF-46AE-A429-6080176B2B12}" srcId="{22FA6DAD-E27C-4FBB-B878-D1FD623D17B0}" destId="{7C7E8C6E-603A-4BB2-8005-39A882FD1C31}" srcOrd="2" destOrd="0" parTransId="{602C575A-B7DE-43DB-9E20-FD22AF8DE788}" sibTransId="{FBC9BB51-579A-406D-AECE-2E9901FF98DD}"/>
    <dgm:cxn modelId="{9BAA9CFA-30DB-4003-A931-92FF496E5271}" srcId="{957EBC41-AA76-40C8-9C68-0E3E7123BE8B}" destId="{53538E4D-C448-483C-AF4E-0A65578BA76A}" srcOrd="0" destOrd="0" parTransId="{DB95BB66-236B-4A67-AF5B-4F87D647E259}" sibTransId="{07364745-5EDA-4C9B-8A9E-EDB22620E622}"/>
    <dgm:cxn modelId="{7CC39136-9CED-45A9-A46E-083C5CC3C71E}" type="presOf" srcId="{B5F1A278-7C52-4DE1-ADC1-F82398A879EE}" destId="{1C97FA80-2298-492B-9D14-D5EE715C17E0}" srcOrd="0" destOrd="0" presId="urn:microsoft.com/office/officeart/2009/3/layout/StepUpProcess"/>
    <dgm:cxn modelId="{A6737A43-8C72-4408-8A1A-487EB96B7490}" srcId="{957EBC41-AA76-40C8-9C68-0E3E7123BE8B}" destId="{A2A38C0E-87C0-431B-BA8D-6E6C6D2670D6}" srcOrd="1" destOrd="0" parTransId="{799967D5-334D-44AA-B268-E191692CC0C7}" sibTransId="{67DC2B6F-ED0F-40CF-8E62-B083B7E1EA7B}"/>
    <dgm:cxn modelId="{102740B4-BA01-41CC-ABC0-3DF2BBDC4B41}" type="presOf" srcId="{53538E4D-C448-483C-AF4E-0A65578BA76A}" destId="{9BE254BD-A70F-4F8B-8F4C-BE9239CA7F46}" srcOrd="0" destOrd="1" presId="urn:microsoft.com/office/officeart/2009/3/layout/StepUpProcess"/>
    <dgm:cxn modelId="{C8C1188D-BC2E-4992-B3BA-600FA6129C85}" type="presParOf" srcId="{0DDFF893-C7D1-4BF4-92A9-B9531A546D76}" destId="{096598BE-78D5-4DF1-BEB3-81608CC8DCBB}" srcOrd="0" destOrd="0" presId="urn:microsoft.com/office/officeart/2009/3/layout/StepUpProcess"/>
    <dgm:cxn modelId="{DC1ABA68-3ECB-43B4-B8D3-E0BDE200306A}" type="presParOf" srcId="{096598BE-78D5-4DF1-BEB3-81608CC8DCBB}" destId="{1E74DE74-94ED-430D-BB45-CB44DE7E2BCA}" srcOrd="0" destOrd="0" presId="urn:microsoft.com/office/officeart/2009/3/layout/StepUpProcess"/>
    <dgm:cxn modelId="{EB004E08-4E7E-4530-9194-5CD4596258DE}" type="presParOf" srcId="{096598BE-78D5-4DF1-BEB3-81608CC8DCBB}" destId="{9BE254BD-A70F-4F8B-8F4C-BE9239CA7F46}" srcOrd="1" destOrd="0" presId="urn:microsoft.com/office/officeart/2009/3/layout/StepUpProcess"/>
    <dgm:cxn modelId="{A9F34741-CB28-43EC-A1A3-5A51A8B2E378}" type="presParOf" srcId="{096598BE-78D5-4DF1-BEB3-81608CC8DCBB}" destId="{77A02695-FAA6-4BD0-8DA1-0DAFE80C4833}" srcOrd="2" destOrd="0" presId="urn:microsoft.com/office/officeart/2009/3/layout/StepUpProcess"/>
    <dgm:cxn modelId="{964F44CB-09B2-4C70-B54D-8A95E2B420F3}" type="presParOf" srcId="{0DDFF893-C7D1-4BF4-92A9-B9531A546D76}" destId="{3B31DA32-A45A-4EC4-8E21-6EC141BDE645}" srcOrd="1" destOrd="0" presId="urn:microsoft.com/office/officeart/2009/3/layout/StepUpProcess"/>
    <dgm:cxn modelId="{496353D7-CFBD-4ED4-AD59-15E1C03B5DBE}" type="presParOf" srcId="{3B31DA32-A45A-4EC4-8E21-6EC141BDE645}" destId="{58B88DD7-2B6E-4CE6-856E-FBEE9A5A919D}" srcOrd="0" destOrd="0" presId="urn:microsoft.com/office/officeart/2009/3/layout/StepUpProcess"/>
    <dgm:cxn modelId="{726E22D7-C12D-405F-8331-C34E8CDD891E}" type="presParOf" srcId="{0DDFF893-C7D1-4BF4-92A9-B9531A546D76}" destId="{7104FE64-FED1-4772-9C58-2CEEEEF23795}" srcOrd="2" destOrd="0" presId="urn:microsoft.com/office/officeart/2009/3/layout/StepUpProcess"/>
    <dgm:cxn modelId="{76F04C71-8BF1-40E4-93CA-659326C316BA}" type="presParOf" srcId="{7104FE64-FED1-4772-9C58-2CEEEEF23795}" destId="{E68D71BE-DD29-4189-BB9A-F8427F734DD1}" srcOrd="0" destOrd="0" presId="urn:microsoft.com/office/officeart/2009/3/layout/StepUpProcess"/>
    <dgm:cxn modelId="{3A18119A-6C83-43C3-B585-2C3DB8A7733F}" type="presParOf" srcId="{7104FE64-FED1-4772-9C58-2CEEEEF23795}" destId="{8CE5A75B-1DC5-4DE7-8CB2-A6E0AD405BD3}" srcOrd="1" destOrd="0" presId="urn:microsoft.com/office/officeart/2009/3/layout/StepUpProcess"/>
    <dgm:cxn modelId="{DAB8E423-D646-4E09-A4DB-EA766690C9BD}" type="presParOf" srcId="{7104FE64-FED1-4772-9C58-2CEEEEF23795}" destId="{1F07B211-8C80-4F40-8933-DCD05376E83F}" srcOrd="2" destOrd="0" presId="urn:microsoft.com/office/officeart/2009/3/layout/StepUpProcess"/>
    <dgm:cxn modelId="{3CD0466F-9F17-4CC1-9AC6-82324E21B598}" type="presParOf" srcId="{0DDFF893-C7D1-4BF4-92A9-B9531A546D76}" destId="{86C2E9AF-E1DD-43D2-896C-4F78A231DB69}" srcOrd="3" destOrd="0" presId="urn:microsoft.com/office/officeart/2009/3/layout/StepUpProcess"/>
    <dgm:cxn modelId="{A2AF1003-2977-40E9-8038-EBD8C80A7324}" type="presParOf" srcId="{86C2E9AF-E1DD-43D2-896C-4F78A231DB69}" destId="{0F6CC846-6404-4CFB-98D7-AAB1C7ABC013}" srcOrd="0" destOrd="0" presId="urn:microsoft.com/office/officeart/2009/3/layout/StepUpProcess"/>
    <dgm:cxn modelId="{907461EB-C1C5-4112-9321-5470E85D7011}" type="presParOf" srcId="{0DDFF893-C7D1-4BF4-92A9-B9531A546D76}" destId="{64789C31-7985-4CBB-8E2F-4CEB6D5FD00A}" srcOrd="4" destOrd="0" presId="urn:microsoft.com/office/officeart/2009/3/layout/StepUpProcess"/>
    <dgm:cxn modelId="{BD3AF6BE-74A5-4455-AB95-4F8EBB9CBE1B}" type="presParOf" srcId="{64789C31-7985-4CBB-8E2F-4CEB6D5FD00A}" destId="{C30185E2-2965-45F2-A0FF-D749243B202A}" srcOrd="0" destOrd="0" presId="urn:microsoft.com/office/officeart/2009/3/layout/StepUpProcess"/>
    <dgm:cxn modelId="{8F55E4E0-5788-47FB-9556-0108A0F6E6B8}" type="presParOf" srcId="{64789C31-7985-4CBB-8E2F-4CEB6D5FD00A}" destId="{4AFAB99F-78B3-4368-B587-251A108EC927}" srcOrd="1" destOrd="0" presId="urn:microsoft.com/office/officeart/2009/3/layout/StepUpProcess"/>
    <dgm:cxn modelId="{0F4B254F-D3E1-4476-B45F-54CCEE12AE65}" type="presParOf" srcId="{64789C31-7985-4CBB-8E2F-4CEB6D5FD00A}" destId="{E2D8C878-E575-417D-B98B-2C1893553DAE}" srcOrd="2" destOrd="0" presId="urn:microsoft.com/office/officeart/2009/3/layout/StepUpProcess"/>
    <dgm:cxn modelId="{8886339B-5AB3-4C35-A00C-5A806DF0A0B8}" type="presParOf" srcId="{0DDFF893-C7D1-4BF4-92A9-B9531A546D76}" destId="{2D198C66-7004-470C-97D5-96A5461A79EE}" srcOrd="5" destOrd="0" presId="urn:microsoft.com/office/officeart/2009/3/layout/StepUpProcess"/>
    <dgm:cxn modelId="{1DA38B7F-F9C9-4E7D-9102-88AA954563ED}" type="presParOf" srcId="{2D198C66-7004-470C-97D5-96A5461A79EE}" destId="{99F84977-7743-4C33-A4FB-4EC98C84AFB1}" srcOrd="0" destOrd="0" presId="urn:microsoft.com/office/officeart/2009/3/layout/StepUpProcess"/>
    <dgm:cxn modelId="{4BA36114-1C6A-4289-B026-A1D7CFF7BC60}" type="presParOf" srcId="{0DDFF893-C7D1-4BF4-92A9-B9531A546D76}" destId="{BE212EB0-0A69-42E0-9C55-0F992CDAF0E2}" srcOrd="6" destOrd="0" presId="urn:microsoft.com/office/officeart/2009/3/layout/StepUpProcess"/>
    <dgm:cxn modelId="{3915F1B0-28F6-4B22-BC63-6BEDA94AAB52}" type="presParOf" srcId="{BE212EB0-0A69-42E0-9C55-0F992CDAF0E2}" destId="{F71339B6-C78B-4AEF-B829-1DC06C6C718F}" srcOrd="0" destOrd="0" presId="urn:microsoft.com/office/officeart/2009/3/layout/StepUpProcess"/>
    <dgm:cxn modelId="{647B5C62-8FD5-46AB-B7FE-58ABA84D4421}" type="presParOf" srcId="{BE212EB0-0A69-42E0-9C55-0F992CDAF0E2}" destId="{1C97FA80-2298-492B-9D14-D5EE715C17E0}" srcOrd="1" destOrd="0" presId="urn:microsoft.com/office/officeart/2009/3/layout/StepUpProcess"/>
    <dgm:cxn modelId="{83C22A6E-F58C-4D51-8100-E80CF1B73758}" type="presParOf" srcId="{BE212EB0-0A69-42E0-9C55-0F992CDAF0E2}" destId="{A40759C9-952C-4533-BB5C-AA10200F5290}" srcOrd="2" destOrd="0" presId="urn:microsoft.com/office/officeart/2009/3/layout/StepUpProcess"/>
    <dgm:cxn modelId="{A35E8197-19D0-4E0A-9CDF-E43A66C365F5}" type="presParOf" srcId="{0DDFF893-C7D1-4BF4-92A9-B9531A546D76}" destId="{668E9B4B-3E85-4BE3-B068-DE6B8BAA6A1F}" srcOrd="7" destOrd="0" presId="urn:microsoft.com/office/officeart/2009/3/layout/StepUpProcess"/>
    <dgm:cxn modelId="{232AC5B2-4ED7-4012-94FE-A2FE9796DA9A}" type="presParOf" srcId="{668E9B4B-3E85-4BE3-B068-DE6B8BAA6A1F}" destId="{8C0974C9-1F05-491C-939A-91FCB4B31941}" srcOrd="0" destOrd="0" presId="urn:microsoft.com/office/officeart/2009/3/layout/StepUpProcess"/>
    <dgm:cxn modelId="{A3418C49-7D1A-4708-B090-018608173619}" type="presParOf" srcId="{0DDFF893-C7D1-4BF4-92A9-B9531A546D76}" destId="{2E508210-13CF-41D0-A114-FE9CF18BE4D1}" srcOrd="8" destOrd="0" presId="urn:microsoft.com/office/officeart/2009/3/layout/StepUpProcess"/>
    <dgm:cxn modelId="{0D6FED81-FDCD-4EC4-B057-1039DD232565}" type="presParOf" srcId="{2E508210-13CF-41D0-A114-FE9CF18BE4D1}" destId="{A331BC44-2930-4B5F-AEB5-3629B5753B0D}" srcOrd="0" destOrd="0" presId="urn:microsoft.com/office/officeart/2009/3/layout/StepUpProcess"/>
    <dgm:cxn modelId="{3BC5AF9F-36FE-4344-A32E-1204307A617C}" type="presParOf" srcId="{2E508210-13CF-41D0-A114-FE9CF18BE4D1}" destId="{F2144898-7BEC-4252-8363-CBCAD2EE490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4DE74-94ED-430D-BB45-CB44DE7E2BCA}">
      <dsp:nvSpPr>
        <dsp:cNvPr id="0" name=""/>
        <dsp:cNvSpPr/>
      </dsp:nvSpPr>
      <dsp:spPr>
        <a:xfrm rot="5400000">
          <a:off x="278108" y="1654257"/>
          <a:ext cx="833149" cy="13863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54BD-A70F-4F8B-8F4C-BE9239CA7F46}">
      <dsp:nvSpPr>
        <dsp:cNvPr id="0" name=""/>
        <dsp:cNvSpPr/>
      </dsp:nvSpPr>
      <dsp:spPr>
        <a:xfrm>
          <a:off x="139035" y="2068474"/>
          <a:ext cx="1251596" cy="1097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i="0" kern="1200" baseline="0" smtClean="0"/>
            <a:t>确定选题</a:t>
          </a:r>
          <a:endParaRPr lang="zh-CN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i="0" kern="1200" baseline="0" smtClean="0"/>
            <a:t>选定作者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0" i="0" kern="1200" baseline="0" smtClean="0"/>
            <a:t>选题沟通</a:t>
          </a:r>
          <a:endParaRPr lang="zh-CN" sz="1600" kern="1200"/>
        </a:p>
      </dsp:txBody>
      <dsp:txXfrm>
        <a:off x="139035" y="2068474"/>
        <a:ext cx="1251596" cy="1097097"/>
      </dsp:txXfrm>
    </dsp:sp>
    <dsp:sp modelId="{77A02695-FAA6-4BD0-8DA1-0DAFE80C4833}">
      <dsp:nvSpPr>
        <dsp:cNvPr id="0" name=""/>
        <dsp:cNvSpPr/>
      </dsp:nvSpPr>
      <dsp:spPr>
        <a:xfrm>
          <a:off x="1154481" y="1552193"/>
          <a:ext cx="236150" cy="23615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D71BE-DD29-4189-BB9A-F8427F734DD1}">
      <dsp:nvSpPr>
        <dsp:cNvPr id="0" name=""/>
        <dsp:cNvSpPr/>
      </dsp:nvSpPr>
      <dsp:spPr>
        <a:xfrm rot="5400000">
          <a:off x="1810307" y="1275112"/>
          <a:ext cx="833149" cy="13863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A75B-1DC5-4DE7-8CB2-A6E0AD405BD3}">
      <dsp:nvSpPr>
        <dsp:cNvPr id="0" name=""/>
        <dsp:cNvSpPr/>
      </dsp:nvSpPr>
      <dsp:spPr>
        <a:xfrm>
          <a:off x="1671234" y="1689330"/>
          <a:ext cx="1251596" cy="1097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i="0" kern="1200" baseline="0" smtClean="0"/>
            <a:t>图书编写</a:t>
          </a:r>
          <a:endParaRPr lang="zh-CN" sz="2000" kern="1200"/>
        </a:p>
      </dsp:txBody>
      <dsp:txXfrm>
        <a:off x="1671234" y="1689330"/>
        <a:ext cx="1251596" cy="1097097"/>
      </dsp:txXfrm>
    </dsp:sp>
    <dsp:sp modelId="{1F07B211-8C80-4F40-8933-DCD05376E83F}">
      <dsp:nvSpPr>
        <dsp:cNvPr id="0" name=""/>
        <dsp:cNvSpPr/>
      </dsp:nvSpPr>
      <dsp:spPr>
        <a:xfrm>
          <a:off x="2686680" y="1173048"/>
          <a:ext cx="236150" cy="23615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85E2-2965-45F2-A0FF-D749243B202A}">
      <dsp:nvSpPr>
        <dsp:cNvPr id="0" name=""/>
        <dsp:cNvSpPr/>
      </dsp:nvSpPr>
      <dsp:spPr>
        <a:xfrm rot="5400000">
          <a:off x="3342506" y="895968"/>
          <a:ext cx="833149" cy="13863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AB99F-78B3-4368-B587-251A108EC927}">
      <dsp:nvSpPr>
        <dsp:cNvPr id="0" name=""/>
        <dsp:cNvSpPr/>
      </dsp:nvSpPr>
      <dsp:spPr>
        <a:xfrm>
          <a:off x="3203433" y="1310186"/>
          <a:ext cx="1251596" cy="1097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i="0" kern="1200" baseline="0" smtClean="0"/>
            <a:t>编辑审校</a:t>
          </a:r>
          <a:endParaRPr lang="zh-CN" sz="2000" kern="1200"/>
        </a:p>
      </dsp:txBody>
      <dsp:txXfrm>
        <a:off x="3203433" y="1310186"/>
        <a:ext cx="1251596" cy="1097097"/>
      </dsp:txXfrm>
    </dsp:sp>
    <dsp:sp modelId="{E2D8C878-E575-417D-B98B-2C1893553DAE}">
      <dsp:nvSpPr>
        <dsp:cNvPr id="0" name=""/>
        <dsp:cNvSpPr/>
      </dsp:nvSpPr>
      <dsp:spPr>
        <a:xfrm>
          <a:off x="4218879" y="793904"/>
          <a:ext cx="236150" cy="23615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339B6-C78B-4AEF-B829-1DC06C6C718F}">
      <dsp:nvSpPr>
        <dsp:cNvPr id="0" name=""/>
        <dsp:cNvSpPr/>
      </dsp:nvSpPr>
      <dsp:spPr>
        <a:xfrm rot="5400000">
          <a:off x="4874705" y="516824"/>
          <a:ext cx="833149" cy="13863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7FA80-2298-492B-9D14-D5EE715C17E0}">
      <dsp:nvSpPr>
        <dsp:cNvPr id="0" name=""/>
        <dsp:cNvSpPr/>
      </dsp:nvSpPr>
      <dsp:spPr>
        <a:xfrm>
          <a:off x="4735631" y="931042"/>
          <a:ext cx="1251596" cy="1097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i="0" kern="1200" baseline="0" smtClean="0"/>
            <a:t>排版印刷</a:t>
          </a:r>
          <a:endParaRPr lang="zh-CN" sz="2000" kern="1200"/>
        </a:p>
      </dsp:txBody>
      <dsp:txXfrm>
        <a:off x="4735631" y="931042"/>
        <a:ext cx="1251596" cy="1097097"/>
      </dsp:txXfrm>
    </dsp:sp>
    <dsp:sp modelId="{A40759C9-952C-4533-BB5C-AA10200F5290}">
      <dsp:nvSpPr>
        <dsp:cNvPr id="0" name=""/>
        <dsp:cNvSpPr/>
      </dsp:nvSpPr>
      <dsp:spPr>
        <a:xfrm>
          <a:off x="5751078" y="414760"/>
          <a:ext cx="236150" cy="23615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1BC44-2930-4B5F-AEB5-3629B5753B0D}">
      <dsp:nvSpPr>
        <dsp:cNvPr id="0" name=""/>
        <dsp:cNvSpPr/>
      </dsp:nvSpPr>
      <dsp:spPr>
        <a:xfrm rot="5400000">
          <a:off x="6406903" y="137680"/>
          <a:ext cx="833149" cy="13863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4898-7BEC-4252-8363-CBCAD2EE4907}">
      <dsp:nvSpPr>
        <dsp:cNvPr id="0" name=""/>
        <dsp:cNvSpPr/>
      </dsp:nvSpPr>
      <dsp:spPr>
        <a:xfrm>
          <a:off x="6267830" y="551897"/>
          <a:ext cx="1251596" cy="1097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0" i="0" kern="1200" baseline="0" smtClean="0"/>
            <a:t>上市发行</a:t>
          </a:r>
          <a:endParaRPr lang="zh-CN" sz="2000" kern="1200"/>
        </a:p>
      </dsp:txBody>
      <dsp:txXfrm>
        <a:off x="6267830" y="551897"/>
        <a:ext cx="1251596" cy="1097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99B-2605-4AFF-BD8C-59671114CCF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5BAB-FD74-43F6-9DB5-ECC28C94D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CB5CB7-C157-49A0-A88C-E6F4272EA5F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C5F5916-A512-42DC-83F2-762361704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600" baseline="0" smtClean="0">
                <a:latin typeface="Verdana"/>
                <a:ea typeface="黑体"/>
              </a:rPr>
              <a:t>Microsoft Office</a:t>
            </a:r>
            <a:r>
              <a:rPr lang="zh-CN" altLang="en-US" b="0" i="0" u="none" strike="noStrike" kern="1600" baseline="0" smtClean="0">
                <a:latin typeface="Verdana"/>
                <a:ea typeface="黑体"/>
              </a:rPr>
              <a:t>图书策划案</a:t>
            </a:r>
            <a:endParaRPr lang="zh-CN" altLang="en-US" b="0" i="0" u="none" strike="noStrike" kern="1600" baseline="0" smtClean="0">
              <a:latin typeface="Segoe UI"/>
              <a:ea typeface="黑体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600" baseline="0" smtClean="0">
                <a:latin typeface="Verdana"/>
                <a:ea typeface="黑体"/>
              </a:rPr>
              <a:t>推荐作者简介</a:t>
            </a:r>
            <a:endParaRPr lang="zh-CN" altLang="en-US" b="0" i="0" u="none" strike="noStrike" kern="1600" baseline="0" smtClean="0">
              <a:latin typeface="Segoe UI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刘雅汶</a:t>
            </a:r>
          </a:p>
          <a:p>
            <a:pPr marR="0" lvl="1" rtl="0"/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Contoso</a:t>
            </a:r>
            <a:r>
              <a:rPr lang="zh-CN" altLang="en-US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公司技术经理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主要代表作品</a:t>
            </a:r>
          </a:p>
          <a:p>
            <a:pPr marR="0" lvl="1" rtl="0"/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《Microsoft Office</a:t>
            </a:r>
            <a:r>
              <a:rPr lang="zh-CN" altLang="en-US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整合应用精要</a:t>
            </a:r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》</a:t>
            </a:r>
          </a:p>
          <a:p>
            <a:pPr marR="0" lvl="1" rtl="0"/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《Microsoft Word</a:t>
            </a:r>
            <a:r>
              <a:rPr lang="zh-CN" altLang="en-US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企业应用宝典</a:t>
            </a:r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》</a:t>
            </a:r>
          </a:p>
          <a:p>
            <a:pPr marR="0" lvl="1" rtl="0"/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《Microsoft Office</a:t>
            </a:r>
            <a:r>
              <a:rPr lang="zh-CN" altLang="en-US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应用办公好帮手</a:t>
            </a:r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》</a:t>
            </a:r>
          </a:p>
          <a:p>
            <a:pPr marR="0" lvl="1" rtl="0"/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《Microsoft Office</a:t>
            </a:r>
            <a:r>
              <a:rPr lang="zh-CN" altLang="en-US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专家门诊</a:t>
            </a:r>
            <a:r>
              <a:rPr lang="en-US" altLang="zh-CN" b="0" i="0" u="none" strike="noStrike" baseline="0" smtClean="0">
                <a:solidFill>
                  <a:srgbClr val="4596D2"/>
                </a:solidFill>
                <a:latin typeface="Arial"/>
                <a:ea typeface="黑体"/>
              </a:rPr>
              <a:t>》</a:t>
            </a:r>
            <a:endParaRPr lang="zh-CN" altLang="en-US" b="0" i="0" u="none" strike="noStrike" baseline="0" smtClean="0">
              <a:solidFill>
                <a:srgbClr val="4596D2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0108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600" baseline="0" smtClean="0">
                <a:latin typeface="Verdana"/>
                <a:ea typeface="黑体"/>
              </a:rPr>
              <a:t>Office 2010 </a:t>
            </a:r>
            <a:r>
              <a:rPr lang="zh-CN" altLang="en-US" b="0" i="0" u="none" strike="noStrike" kern="1600" baseline="0" smtClean="0">
                <a:latin typeface="Verdana"/>
                <a:ea typeface="黑体"/>
              </a:rPr>
              <a:t>的十大优势</a:t>
            </a:r>
            <a:endParaRPr lang="zh-CN" altLang="en-US" b="0" i="0" u="none" strike="noStrike" kern="1600" baseline="0" smtClean="0">
              <a:latin typeface="Segoe UI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更直观地表达想法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协作的绩效更高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从更多地点更多设备上享受熟悉的 </a:t>
            </a:r>
            <a:r>
              <a:rPr lang="en-US" altLang="zh-CN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Office </a:t>
            </a:r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体验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提供强大的数据分析和可视化功能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创建出类拔萃的演示文稿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轻松管理大量电子邮件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在一个位置存储并跟踪自己的所有想法和笔记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即时传递消息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更快、更轻松地完成任务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在不同的设备和平台上访问工作信息</a:t>
            </a:r>
          </a:p>
        </p:txBody>
      </p:sp>
    </p:spTree>
    <p:extLst>
      <p:ext uri="{BB962C8B-B14F-4D97-AF65-F5344CB8AC3E}">
        <p14:creationId xmlns:p14="http://schemas.microsoft.com/office/powerpoint/2010/main" val="1512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600" baseline="0" smtClean="0">
                <a:latin typeface="Verdana"/>
                <a:ea typeface="黑体"/>
              </a:rPr>
              <a:t>新版图书读者定位</a:t>
            </a:r>
            <a:endParaRPr lang="zh-CN" altLang="en-US" b="0" i="0" u="none" strike="noStrike" kern="1600" baseline="0" smtClean="0">
              <a:latin typeface="Segoe UI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信息工作者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学生和教师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办公应用技能培训班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大专院校教材</a:t>
            </a:r>
          </a:p>
        </p:txBody>
      </p:sp>
    </p:spTree>
    <p:extLst>
      <p:ext uri="{BB962C8B-B14F-4D97-AF65-F5344CB8AC3E}">
        <p14:creationId xmlns:p14="http://schemas.microsoft.com/office/powerpoint/2010/main" val="241794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600" baseline="0" smtClean="0">
                <a:latin typeface="Verdana"/>
                <a:ea typeface="黑体"/>
              </a:rPr>
              <a:t>PowerPoint 2010</a:t>
            </a:r>
            <a:r>
              <a:rPr lang="zh-CN" altLang="en-US" b="0" i="0" u="none" strike="noStrike" kern="1600" baseline="0" smtClean="0">
                <a:latin typeface="Verdana"/>
                <a:ea typeface="黑体"/>
              </a:rPr>
              <a:t>创新的功能体验</a:t>
            </a:r>
            <a:endParaRPr lang="zh-CN" altLang="en-US" b="0" i="0" u="none" strike="noStrike" kern="1600" baseline="0" smtClean="0">
              <a:latin typeface="Segoe UI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在新增的后台视图中管理文件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与同事共同创作演示文稿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将幻灯片组织为逻辑节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将演示文稿转变成视频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使用 </a:t>
            </a:r>
            <a:r>
              <a:rPr lang="en-US" altLang="zh-CN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SmartArt </a:t>
            </a:r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图形图片布局</a:t>
            </a:r>
          </a:p>
          <a:p>
            <a:pPr marR="0" lvl="0" rtl="0"/>
            <a:r>
              <a:rPr lang="zh-CN" altLang="en-US" b="0" i="0" u="none" strike="noStrike" baseline="0" smtClean="0">
                <a:solidFill>
                  <a:srgbClr val="548DD4"/>
                </a:solidFill>
                <a:latin typeface="Arial"/>
                <a:ea typeface="黑体"/>
              </a:rPr>
              <a:t>删除背景工具　 </a:t>
            </a:r>
          </a:p>
        </p:txBody>
      </p:sp>
    </p:spTree>
    <p:extLst>
      <p:ext uri="{BB962C8B-B14F-4D97-AF65-F5344CB8AC3E}">
        <p14:creationId xmlns:p14="http://schemas.microsoft.com/office/powerpoint/2010/main" val="251199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600" baseline="0" smtClean="0">
                <a:latin typeface="Verdana"/>
                <a:ea typeface="黑体"/>
              </a:rPr>
              <a:t>2012</a:t>
            </a:r>
            <a:r>
              <a:rPr lang="zh-CN" altLang="en-US" b="0" i="0" u="none" strike="noStrike" kern="1600" baseline="0" smtClean="0">
                <a:latin typeface="Verdana"/>
                <a:ea typeface="黑体"/>
              </a:rPr>
              <a:t>年同类图书销量统计</a:t>
            </a:r>
            <a:endParaRPr lang="zh-CN" altLang="en-US" b="0" i="0" u="none" strike="noStrike" kern="1600" baseline="0" smtClean="0">
              <a:latin typeface="Segoe UI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97816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图书名称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出版社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8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600" baseline="0" smtClean="0">
                <a:latin typeface="Verdana"/>
                <a:ea typeface="黑体"/>
              </a:rPr>
              <a:t>新版图书创作流程示意</a:t>
            </a:r>
            <a:endParaRPr lang="zh-CN" altLang="en-US" b="0" i="0" u="none" strike="noStrike" kern="1600" baseline="0" smtClean="0">
              <a:latin typeface="Segoe UI"/>
              <a:ea typeface="黑体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420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</TotalTime>
  <Words>206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  <vt:variant>
        <vt:lpstr>自定义放映</vt:lpstr>
      </vt:variant>
      <vt:variant>
        <vt:i4>2</vt:i4>
      </vt:variant>
    </vt:vector>
  </HeadingPairs>
  <TitlesOfParts>
    <vt:vector size="10" baseType="lpstr">
      <vt:lpstr>角度</vt:lpstr>
      <vt:lpstr>Microsoft Office图书策划案</vt:lpstr>
      <vt:lpstr>推荐作者简介</vt:lpstr>
      <vt:lpstr>Office 2010 的十大优势</vt:lpstr>
      <vt:lpstr>新版图书读者定位</vt:lpstr>
      <vt:lpstr>PowerPoint 2010创新的功能体验</vt:lpstr>
      <vt:lpstr>2012年同类图书销量统计</vt:lpstr>
      <vt:lpstr>新版图书创作流程示意</vt:lpstr>
      <vt:lpstr>放映方案1</vt:lpstr>
      <vt:lpstr>放映方案2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Office图书策划案</dc:title>
  <dc:creator>PC</dc:creator>
  <cp:lastModifiedBy>PC</cp:lastModifiedBy>
  <cp:revision>3</cp:revision>
  <dcterms:created xsi:type="dcterms:W3CDTF">2019-12-04T07:25:15Z</dcterms:created>
  <dcterms:modified xsi:type="dcterms:W3CDTF">2019-12-04T07:45:01Z</dcterms:modified>
</cp:coreProperties>
</file>