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0" r:id="rId13"/>
  </p:sldMasterIdLst>
  <p:sldIdLst>
    <p:sldId id="257" r:id="rId15"/>
    <p:sldId id="258" r:id="rId16"/>
    <p:sldId id="259" r:id="rId17"/>
    <p:sldId id="260" r:id="rId18"/>
    <p:sldId id="262" r:id="rId19"/>
    <p:sldId id="25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6944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9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9BEDC-FEFA-4AF2-83A5-FCD2DB5FB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322E5E-A982-4E7D-9A16-8CABADAF9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7F886-3645-4B6D-8001-73630D659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F1DE-8003-4AED-9DDB-0704D0F00DD6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1DBDE2-1465-49AC-A3E8-D3B01AFB5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E4DB89-FD32-49AF-A57E-471DC3054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B81D-648A-4306-AFA5-771D53D9C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40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62412-BDB3-45F1-A1CB-D00C0C7A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B75BB9-06F6-4E48-A71A-5BE84F46E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2F16D-2120-46D0-B3E3-B372B1EF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F1DE-8003-4AED-9DDB-0704D0F00DD6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9872BE-43D8-43C0-A815-F0372AF04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1CBB89-7060-4582-8DA4-1AE6921B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B81D-648A-4306-AFA5-771D53D9C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3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3ECCE5-079C-4E7D-A5DA-D52302A6F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969382-F903-485A-A2BF-D909633BF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95F6A0-9961-478A-9BC6-32BBFA83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F1DE-8003-4AED-9DDB-0704D0F00DD6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30A1C7-E4FD-4BA8-8F72-EBFE1B07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9CEC0C-F14C-45F4-918C-2E844D5F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B81D-648A-4306-AFA5-771D53D9C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88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AB542-C659-4104-B78E-00519F5C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4C5BBA-8DEE-4FE0-80AC-FE17D936B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92BCFB-3907-4A16-A56F-6C8556F32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F1DE-8003-4AED-9DDB-0704D0F00DD6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FA3BA-56F8-4FBD-AEE9-E6164F600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3F05F-CBF4-47C1-B99A-B37AD317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B81D-648A-4306-AFA5-771D53D9C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02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2D455-95C0-4473-88D5-2C272EFF9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36C4D1-8731-42BC-B0BD-D4A81EDFD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493DF1-3515-4D13-ADB1-80FB4D02B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F1DE-8003-4AED-9DDB-0704D0F00DD6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42399-E2A2-40E6-A575-03504543A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E7B37-D229-44DD-AAA1-3FB54A474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B81D-648A-4306-AFA5-771D53D9C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949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2EF6A-9190-4051-BD0D-5A1118239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E1C887-A11A-45BE-A3E8-13FC571F3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21FC77-5000-4540-B7A5-4DA281EDA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538E0A-D600-488C-8269-27804C7F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F1DE-8003-4AED-9DDB-0704D0F00DD6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D5A74-F47C-47BA-9756-BBA09CD5D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483BB1-C639-4271-819A-953490C04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B81D-648A-4306-AFA5-771D53D9C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26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D6D75-46C8-46F3-918C-836347DB8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A441E-6DC5-4202-AC04-031901CE2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5A8363-2B18-4018-9AC6-1412C4B0A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DBB801-A96B-45A5-8C6E-B9E161816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EE1BAE-3449-4C5E-ADAC-299CEBFFB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FDDFED-2F3D-45C8-9DA9-B487CBBCC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F1DE-8003-4AED-9DDB-0704D0F00DD6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68814B-8588-435F-BD8A-594415BFB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B5C1F2-9FC2-491D-9443-C9C378BD6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B81D-648A-4306-AFA5-771D53D9C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23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664C5-F364-4628-9B1E-7FF0DC85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4D665E-29E0-4A58-BC91-53BEF141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F1DE-8003-4AED-9DDB-0704D0F00DD6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192481-B4CF-464E-9A64-B3252CEC2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FED1CC-C427-413A-8AA0-AC315F43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B81D-648A-4306-AFA5-771D53D9C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33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1FD599-F6CC-4D08-A1E2-3314C3E1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F1DE-8003-4AED-9DDB-0704D0F00DD6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95FB3E-8019-491E-ABF2-63D72ABB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A5BBC7-88A9-44EA-8E5E-5AB07813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B81D-648A-4306-AFA5-771D53D9C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88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3CF49-22E5-40B2-9EE4-C0F45BCFC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15B4D9-4DDF-4BBB-9B3F-E96FEF51D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717315-51C2-4461-9405-7047D724F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9490B0-1851-413A-8AAC-F4EAFD82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F1DE-8003-4AED-9DDB-0704D0F00DD6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A35ACB-CF28-4275-B552-38B07092F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DCD17B-1829-4178-9D73-D20C198E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B81D-648A-4306-AFA5-771D53D9C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34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3A9A9-9774-48AD-9B2E-F490DEAF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A0083B-E03C-4A72-B0E7-7F4504AE8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53F03C-0807-4147-A7B3-841033364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DD17E1-A2A3-46DB-B98F-11014C28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F1DE-8003-4AED-9DDB-0704D0F00DD6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332B30-2176-4BA4-A780-0EFD761B3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C90E20-2494-46CD-A986-6E6B591F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B81D-648A-4306-AFA5-771D53D9C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01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25B65F-88DD-4C9C-A34F-E0B194C2E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CA9DFF-962A-40B4-9CCE-B6583AB13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3BE7E-C981-4E2B-9893-BC3154D33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CF1DE-8003-4AED-9DDB-0704D0F00DD6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552B08-EF8A-406C-9C49-6B3EC464A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311A0-E067-423B-BCE0-C368C3E5D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FB81D-648A-4306-AFA5-771D53D9C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19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4.png"></Relationship><Relationship Id="rId3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image6.png"></Relationship><Relationship Id="rId4" Type="http://schemas.openxmlformats.org/officeDocument/2006/relationships/image" Target="../media/fImage12613110741.png"></Relationship><Relationship Id="rId5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fImage7406341388467.png"></Relationship><Relationship Id="rId4" Type="http://schemas.openxmlformats.org/officeDocument/2006/relationships/image" Target="../media/fImage103901456334.png"></Relationship><Relationship Id="rId5" Type="http://schemas.openxmlformats.org/officeDocument/2006/relationships/image" Target="../media/fImage62271466500.png"></Relationship><Relationship Id="rId6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image" Target="../media/fImage111321039169.png"></Relationship><Relationship Id="rId2" Type="http://schemas.openxmlformats.org/officeDocument/2006/relationships/image" Target="../media/fImage7406341485724.png"></Relationship><Relationship Id="rId3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37661051478.png"></Relationship><Relationship Id="rId3" Type="http://schemas.openxmlformats.org/officeDocument/2006/relationships/image" Target="../media/fImage3757981569358.png"></Relationship><Relationship Id="rId4" Type="http://schemas.openxmlformats.org/officeDocument/2006/relationships/image" Target="../media/fImage32141636962.png"></Relationship></Relationships>
</file>

<file path=ppt/slides/_rels/slide6.xml.rels><?xml version="1.0" encoding="UTF-8"?>
<Relationships xmlns="http://schemas.openxmlformats.org/package/2006/relationships"><Relationship Id="rId5" Type="http://schemas.openxmlformats.org/officeDocument/2006/relationships/image" Target="../media/fImage740634424464.png"></Relationship><Relationship Id="rId6" Type="http://schemas.openxmlformats.org/officeDocument/2006/relationships/image" Target="../media/fImage3757981675705.png"></Relationship><Relationship Id="rId7" Type="http://schemas.openxmlformats.org/officeDocument/2006/relationships/image" Target="../media/fImage827421688145.png"></Relationship><Relationship Id="rId8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C:/Users/82103/AppData/Roaming/PolarisOffice/ETemp/11108_8204472/image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3070" y="1520825"/>
            <a:ext cx="6558915" cy="4473575"/>
          </a:xfrm>
          <a:prstGeom prst="rect"/>
          <a:noFill/>
        </p:spPr>
      </p:pic>
      <p:sp>
        <p:nvSpPr>
          <p:cNvPr id="14" name="TextBox 13"/>
          <p:cNvSpPr txBox="1">
            <a:spLocks/>
          </p:cNvSpPr>
          <p:nvPr/>
        </p:nvSpPr>
        <p:spPr>
          <a:xfrm rot="0">
            <a:off x="430530" y="185420"/>
            <a:ext cx="3992880" cy="7073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000"/>
              <a:t>1. 기획</a:t>
            </a:r>
            <a:endParaRPr lang="ko-KR" altLang="en-US" sz="4000"/>
          </a:p>
        </p:txBody>
      </p:sp>
      <p:cxnSp>
        <p:nvCxnSpPr>
          <p:cNvPr id="19" name="도형 30"/>
          <p:cNvCxnSpPr/>
          <p:nvPr/>
        </p:nvCxnSpPr>
        <p:spPr>
          <a:xfrm rot="0">
            <a:off x="6318250" y="2593340"/>
            <a:ext cx="2020570" cy="635"/>
          </a:xfrm>
          <a:prstGeom prst="line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상자 31"/>
          <p:cNvSpPr txBox="1">
            <a:spLocks/>
          </p:cNvSpPr>
          <p:nvPr/>
        </p:nvSpPr>
        <p:spPr>
          <a:xfrm rot="0">
            <a:off x="8476615" y="2382520"/>
            <a:ext cx="89217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header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34"/>
          <p:cNvSpPr txBox="1">
            <a:spLocks/>
          </p:cNvSpPr>
          <p:nvPr/>
        </p:nvSpPr>
        <p:spPr>
          <a:xfrm rot="0">
            <a:off x="8481695" y="3119120"/>
            <a:ext cx="54165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nav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36"/>
          <p:cNvSpPr txBox="1">
            <a:spLocks/>
          </p:cNvSpPr>
          <p:nvPr/>
        </p:nvSpPr>
        <p:spPr>
          <a:xfrm rot="0">
            <a:off x="8481695" y="4058920"/>
            <a:ext cx="96583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content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38"/>
          <p:cNvSpPr txBox="1">
            <a:spLocks/>
          </p:cNvSpPr>
          <p:nvPr/>
        </p:nvSpPr>
        <p:spPr>
          <a:xfrm rot="0">
            <a:off x="8481695" y="5438140"/>
            <a:ext cx="80454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footer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8" name="도형 43"/>
          <p:cNvCxnSpPr/>
          <p:nvPr/>
        </p:nvCxnSpPr>
        <p:spPr>
          <a:xfrm rot="0">
            <a:off x="6323330" y="4261485"/>
            <a:ext cx="2032000" cy="12065"/>
          </a:xfrm>
          <a:prstGeom prst="line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44"/>
          <p:cNvCxnSpPr/>
          <p:nvPr/>
        </p:nvCxnSpPr>
        <p:spPr>
          <a:xfrm rot="0">
            <a:off x="6323330" y="5632450"/>
            <a:ext cx="2020570" cy="635"/>
          </a:xfrm>
          <a:prstGeom prst="line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45"/>
          <p:cNvCxnSpPr/>
          <p:nvPr/>
        </p:nvCxnSpPr>
        <p:spPr>
          <a:xfrm rot="0">
            <a:off x="6315075" y="3313430"/>
            <a:ext cx="2020570" cy="635"/>
          </a:xfrm>
          <a:prstGeom prst="line"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도형 46"/>
          <p:cNvCxnSpPr/>
          <p:nvPr/>
        </p:nvCxnSpPr>
        <p:spPr>
          <a:xfrm rot="0" flipV="1">
            <a:off x="9509760" y="3841115"/>
            <a:ext cx="449580" cy="44958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48"/>
          <p:cNvCxnSpPr/>
          <p:nvPr/>
        </p:nvCxnSpPr>
        <p:spPr>
          <a:xfrm rot="0">
            <a:off x="9509760" y="4290060"/>
            <a:ext cx="474345" cy="47434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텍스트 상자 49"/>
          <p:cNvSpPr txBox="1">
            <a:spLocks/>
          </p:cNvSpPr>
          <p:nvPr/>
        </p:nvSpPr>
        <p:spPr>
          <a:xfrm rot="0">
            <a:off x="10074910" y="3581400"/>
            <a:ext cx="134747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Content1-1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50"/>
          <p:cNvSpPr txBox="1">
            <a:spLocks/>
          </p:cNvSpPr>
          <p:nvPr/>
        </p:nvSpPr>
        <p:spPr>
          <a:xfrm rot="0">
            <a:off x="10071735" y="4642485"/>
            <a:ext cx="134747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Content1-2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808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:/Users/82103/AppData/Roaming/PolarisOffice/ETemp/11108_8204472/image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23965" y="1155065"/>
            <a:ext cx="3077845" cy="5113655"/>
          </a:xfrm>
          <a:prstGeom prst="rect"/>
          <a:noFill/>
        </p:spPr>
      </p:pic>
      <p:pic>
        <p:nvPicPr>
          <p:cNvPr id="9" name="그림 16" descr="C:/Users/82103/AppData/Roaming/PolarisOffice/ETemp/11108_8204472/fImage126131107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96540" y="1155700"/>
            <a:ext cx="3081655" cy="5137785"/>
          </a:xfrm>
          <a:prstGeom prst="rect"/>
          <a:noFill/>
        </p:spPr>
      </p:pic>
      <p:sp>
        <p:nvSpPr>
          <p:cNvPr id="12" name="텍스트 상자 53"/>
          <p:cNvSpPr txBox="1">
            <a:spLocks/>
          </p:cNvSpPr>
          <p:nvPr/>
        </p:nvSpPr>
        <p:spPr>
          <a:xfrm rot="0">
            <a:off x="430530" y="185420"/>
            <a:ext cx="3992880" cy="7073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000"/>
              <a:t>1. 기획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2335293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54"/>
          <p:cNvSpPr txBox="1">
            <a:spLocks/>
          </p:cNvSpPr>
          <p:nvPr/>
        </p:nvSpPr>
        <p:spPr>
          <a:xfrm rot="0">
            <a:off x="430530" y="185420"/>
            <a:ext cx="6777355" cy="7073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000"/>
              <a:t>2. 어려웠던 점 및 해결방안</a:t>
            </a:r>
            <a:endParaRPr lang="ko-KR" altLang="en-US" sz="4000"/>
          </a:p>
        </p:txBody>
      </p:sp>
      <p:pic>
        <p:nvPicPr>
          <p:cNvPr id="8" name="그림 55" descr="C:/Users/82103/AppData/Roaming/PolarisOffice/ETemp/11108_8204472/fImage740634138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2435" y="1363345"/>
            <a:ext cx="6226810" cy="4598035"/>
          </a:xfrm>
          <a:prstGeom prst="rect"/>
          <a:noFill/>
        </p:spPr>
      </p:pic>
      <p:sp>
        <p:nvSpPr>
          <p:cNvPr id="9" name="도형 57"/>
          <p:cNvSpPr>
            <a:spLocks/>
          </p:cNvSpPr>
          <p:nvPr/>
        </p:nvSpPr>
        <p:spPr>
          <a:xfrm rot="0">
            <a:off x="1014095" y="3383915"/>
            <a:ext cx="3999230" cy="1446530"/>
          </a:xfrm>
          <a:prstGeom prst="rect"/>
          <a:noFill/>
          <a:ln w="28575" cap="flat" cmpd="sng"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60"/>
          <p:cNvCxnSpPr>
            <a:stCxn id="9" idx="3"/>
          </p:cNvCxnSpPr>
          <p:nvPr/>
        </p:nvCxnSpPr>
        <p:spPr>
          <a:xfrm rot="0" flipV="1">
            <a:off x="5012690" y="1072515"/>
            <a:ext cx="2602865" cy="3034665"/>
          </a:xfrm>
          <a:prstGeom prst="line"/>
          <a:ln w="28575" cap="flat" cmpd="sng"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상자 62"/>
          <p:cNvSpPr txBox="1">
            <a:spLocks/>
          </p:cNvSpPr>
          <p:nvPr/>
        </p:nvSpPr>
        <p:spPr>
          <a:xfrm rot="0">
            <a:off x="7681595" y="831215"/>
            <a:ext cx="216852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latin typeface="맑은 고딕" charset="0"/>
                <a:ea typeface="맑은 고딕" charset="0"/>
              </a:rPr>
              <a:t>다른 특성의 텍스트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63"/>
          <p:cNvSpPr txBox="1">
            <a:spLocks/>
          </p:cNvSpPr>
          <p:nvPr/>
        </p:nvSpPr>
        <p:spPr>
          <a:xfrm rot="0">
            <a:off x="8346440" y="2684780"/>
            <a:ext cx="469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64"/>
          <p:cNvSpPr txBox="1">
            <a:spLocks/>
          </p:cNvSpPr>
          <p:nvPr/>
        </p:nvSpPr>
        <p:spPr>
          <a:xfrm rot="0">
            <a:off x="7680325" y="1281430"/>
            <a:ext cx="4224655" cy="13849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첫번째 텍스트는 폰트 크기가 제일 크고 두꺼움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두번째 텍스트는 두꺼움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세번째 텍스트는 폰트 크기가 제일 작음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서로 다른 값을 주기 위해서 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텍스트별로 클래스를 다르게 설정함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pic>
        <p:nvPicPr>
          <p:cNvPr id="14" name="그림 65" descr="C:/Users/82103/AppData/Roaming/PolarisOffice/ETemp/11108_8204472/fImage10390145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82790" y="2926080"/>
            <a:ext cx="2469515" cy="2918460"/>
          </a:xfrm>
          <a:prstGeom prst="rect"/>
          <a:noFill/>
        </p:spPr>
      </p:pic>
      <p:pic>
        <p:nvPicPr>
          <p:cNvPr id="15" name="그림 66" descr="C:/Users/82103/AppData/Roaming/PolarisOffice/ETemp/11108_8204472/fImage6227146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12020" y="2927350"/>
            <a:ext cx="2010410" cy="291528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97893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2" descr="C:/Users/82103/AppData/Roaming/PolarisOffice/ETemp/11108_8204472/fImage111321039169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79410" y="3898900"/>
            <a:ext cx="2628265" cy="2453005"/>
          </a:xfrm>
          <a:prstGeom prst="rect"/>
          <a:noFill/>
        </p:spPr>
      </p:pic>
      <p:sp>
        <p:nvSpPr>
          <p:cNvPr id="8" name="텍스트 상자 67"/>
          <p:cNvSpPr txBox="1">
            <a:spLocks/>
          </p:cNvSpPr>
          <p:nvPr/>
        </p:nvSpPr>
        <p:spPr>
          <a:xfrm rot="0">
            <a:off x="430530" y="185420"/>
            <a:ext cx="6777355" cy="7073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000"/>
              <a:t>2. 어려웠던 점 및 해결방안</a:t>
            </a:r>
            <a:endParaRPr lang="ko-KR" altLang="en-US" sz="4000"/>
          </a:p>
        </p:txBody>
      </p:sp>
      <p:pic>
        <p:nvPicPr>
          <p:cNvPr id="9" name="그림 68" descr="C:/Users/82103/AppData/Roaming/PolarisOffice/ETemp/11108_8204472/fImage740634148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2435" y="1363345"/>
            <a:ext cx="6226810" cy="4598035"/>
          </a:xfrm>
          <a:prstGeom prst="rect"/>
          <a:noFill/>
        </p:spPr>
      </p:pic>
      <p:sp>
        <p:nvSpPr>
          <p:cNvPr id="10" name="도형 69"/>
          <p:cNvSpPr>
            <a:spLocks/>
          </p:cNvSpPr>
          <p:nvPr/>
        </p:nvSpPr>
        <p:spPr>
          <a:xfrm rot="0">
            <a:off x="1113790" y="3258820"/>
            <a:ext cx="4847590" cy="2078990"/>
          </a:xfrm>
          <a:prstGeom prst="rect"/>
          <a:noFill/>
          <a:ln w="28575" cap="flat" cmpd="sng"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74"/>
          <p:cNvCxnSpPr/>
          <p:nvPr/>
        </p:nvCxnSpPr>
        <p:spPr>
          <a:xfrm rot="0" flipV="1">
            <a:off x="5969000" y="1072515"/>
            <a:ext cx="1671320" cy="3267710"/>
          </a:xfrm>
          <a:prstGeom prst="line"/>
          <a:ln w="28575" cap="flat" cmpd="sng"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상자 85"/>
          <p:cNvSpPr txBox="1">
            <a:spLocks/>
          </p:cNvSpPr>
          <p:nvPr/>
        </p:nvSpPr>
        <p:spPr>
          <a:xfrm rot="0">
            <a:off x="7681595" y="831215"/>
            <a:ext cx="179133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latin typeface="맑은 고딕" charset="0"/>
                <a:ea typeface="맑은 고딕" charset="0"/>
              </a:rPr>
              <a:t>두 개의 값 넣기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86"/>
          <p:cNvSpPr txBox="1">
            <a:spLocks/>
          </p:cNvSpPr>
          <p:nvPr/>
        </p:nvSpPr>
        <p:spPr>
          <a:xfrm rot="0">
            <a:off x="7680325" y="1281430"/>
            <a:ext cx="4224655" cy="246126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하나의 content에 텍스트와 이미지 넣기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content의 값을 설정하고 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텍스트를 담는 content1, 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이미지를 담는 content2를 만듬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텍스트는 float값을 left로 줌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(그렇지 않으면 이미지가 뜨지 않음)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이미지는 텍스트의 오른쪽에 있으므로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content1-2에 float값을 right로 줌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이미지를 background에 맞추기 위하여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값을 따로 지정하여 padding값을 줌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436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4" descr="C:/Users/82103/AppData/Roaming/PolarisOffice/ETemp/11108_8204472/fImage3766105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253855" y="3765550"/>
            <a:ext cx="2367915" cy="1915160"/>
          </a:xfrm>
          <a:prstGeom prst="rect"/>
          <a:noFill/>
        </p:spPr>
      </p:pic>
      <p:sp>
        <p:nvSpPr>
          <p:cNvPr id="3" name="텍스트 상자 76"/>
          <p:cNvSpPr txBox="1">
            <a:spLocks/>
          </p:cNvSpPr>
          <p:nvPr/>
        </p:nvSpPr>
        <p:spPr>
          <a:xfrm rot="0">
            <a:off x="430530" y="185420"/>
            <a:ext cx="6777355" cy="7073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000"/>
              <a:t>2. 어려웠던 점 및 해결방안</a:t>
            </a:r>
            <a:endParaRPr lang="ko-KR" altLang="en-US" sz="4000"/>
          </a:p>
        </p:txBody>
      </p:sp>
      <p:pic>
        <p:nvPicPr>
          <p:cNvPr id="4" name="그림 79" descr="C:/Users/82103/AppData/Roaming/PolarisOffice/ETemp/11108_8204472/fImage375798156935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0960" y="1346835"/>
            <a:ext cx="3907155" cy="4994910"/>
          </a:xfrm>
          <a:prstGeom prst="rect"/>
          <a:noFill/>
        </p:spPr>
      </p:pic>
      <p:sp>
        <p:nvSpPr>
          <p:cNvPr id="5" name="도형 80"/>
          <p:cNvSpPr>
            <a:spLocks/>
          </p:cNvSpPr>
          <p:nvPr/>
        </p:nvSpPr>
        <p:spPr>
          <a:xfrm rot="0">
            <a:off x="1745615" y="2651760"/>
            <a:ext cx="2910205" cy="3126105"/>
          </a:xfrm>
          <a:prstGeom prst="rect"/>
          <a:noFill/>
          <a:ln w="28575" cap="flat" cmpd="sng"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" name="도형 83"/>
          <p:cNvCxnSpPr>
            <a:stCxn id="5" idx="3"/>
          </p:cNvCxnSpPr>
          <p:nvPr/>
        </p:nvCxnSpPr>
        <p:spPr>
          <a:xfrm rot="0" flipV="1">
            <a:off x="4655185" y="1188720"/>
            <a:ext cx="2295525" cy="3026410"/>
          </a:xfrm>
          <a:prstGeom prst="line"/>
          <a:ln w="28575" cap="flat" cmpd="sng"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상자 87"/>
          <p:cNvSpPr txBox="1">
            <a:spLocks/>
          </p:cNvSpPr>
          <p:nvPr/>
        </p:nvSpPr>
        <p:spPr>
          <a:xfrm rot="0">
            <a:off x="7025005" y="906145"/>
            <a:ext cx="163131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latin typeface="맑은 고딕" charset="0"/>
                <a:ea typeface="맑은 고딕" charset="0"/>
              </a:rPr>
              <a:t>이미지 늘리기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88"/>
          <p:cNvSpPr txBox="1">
            <a:spLocks/>
          </p:cNvSpPr>
          <p:nvPr/>
        </p:nvSpPr>
        <p:spPr>
          <a:xfrm rot="0">
            <a:off x="7073265" y="1348105"/>
            <a:ext cx="4640580" cy="267652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넓이 비율에 맞게 이미지 늘리기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각 각의 이미지에 p로 설정하고 다른 클래스를 만들어서 값을 따로 지정했을 때 이미지 양 옆의 여백이 많음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p를 제외하고 img만 설정하여 사진의 공간인 content1-2와 이미지를 따로 구분하여 값을 생성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이미지를 가운데로 배치하고  화면 비율에 맞는 width를 설정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400">
              <a:latin typeface="맑은 고딕" charset="0"/>
              <a:ea typeface="맑은 고딕" charset="0"/>
            </a:endParaRPr>
          </a:p>
        </p:txBody>
      </p:sp>
      <p:pic>
        <p:nvPicPr>
          <p:cNvPr id="9" name="그림 89" descr="C:/Users/82103/AppData/Roaming/PolarisOffice/ETemp/11108_8204472/fImage3214163696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89700" y="3765550"/>
            <a:ext cx="2281555" cy="19126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2" descr="C:/Users/82103/AppData/Roaming/PolarisOffice/ETemp/11108_8204472/fImage74063442446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56920" y="1629410"/>
            <a:ext cx="5023485" cy="4290695"/>
          </a:xfrm>
          <a:prstGeom prst="rect"/>
          <a:noFill/>
        </p:spPr>
      </p:pic>
      <p:sp>
        <p:nvSpPr>
          <p:cNvPr id="17" name="텍스트 상자 90"/>
          <p:cNvSpPr txBox="1">
            <a:spLocks/>
          </p:cNvSpPr>
          <p:nvPr/>
        </p:nvSpPr>
        <p:spPr>
          <a:xfrm rot="0">
            <a:off x="430530" y="185420"/>
            <a:ext cx="6777355" cy="7073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000"/>
              <a:t>3. 완성</a:t>
            </a:r>
            <a:endParaRPr lang="ko-KR" altLang="en-US" sz="4000"/>
          </a:p>
        </p:txBody>
      </p:sp>
      <p:pic>
        <p:nvPicPr>
          <p:cNvPr id="20" name="그림 93" descr="C:/Users/82103/AppData/Roaming/PolarisOffice/ETemp/11108_8204472/fImage3757981675705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59500" y="1630045"/>
            <a:ext cx="2228215" cy="4297680"/>
          </a:xfrm>
          <a:prstGeom prst="rect"/>
          <a:noFill/>
        </p:spPr>
      </p:pic>
      <p:pic>
        <p:nvPicPr>
          <p:cNvPr id="21" name="그림 94" descr="C:/Users/82103/AppData/Roaming/PolarisOffice/ETemp/11108_8204472/fImage827421688145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21090" y="1631950"/>
            <a:ext cx="2252980" cy="428752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3053095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6</Pages>
  <Paragraphs>5</Paragraphs>
  <Words>8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kosmo</dc:creator>
  <cp:lastModifiedBy>po_user</cp:lastModifiedBy>
  <dc:title>PowerPoint 프레젠테이션</dc:title>
  <cp:version>9.103.83.44230</cp:version>
  <dcterms:modified xsi:type="dcterms:W3CDTF">2021-11-19T09:34:18Z</dcterms:modified>
</cp:coreProperties>
</file>