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4"/>
  </p:sldMasterIdLst>
  <p:notesMasterIdLst>
    <p:notesMasterId r:id="rId16"/>
  </p:notesMasterIdLst>
  <p:sldIdLst>
    <p:sldId id="263" r:id="rId18"/>
    <p:sldId id="265" r:id="rId19"/>
    <p:sldId id="266" r:id="rId21"/>
    <p:sldId id="267" r:id="rId23"/>
    <p:sldId id="268" r:id="rId25"/>
    <p:sldId id="269" r:id="rId27"/>
    <p:sldId id="270" r:id="rId29"/>
    <p:sldId id="27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383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6980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636" y="9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2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4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1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8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1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입출력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(I/O)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알아보기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8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8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8.xml"></Relationship><Relationship Id="rId4" Type="http://schemas.openxmlformats.org/officeDocument/2006/relationships/image" Target="../media/image8.png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8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8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8.xml"></Relationship><Relationship Id="rId4" Type="http://schemas.openxmlformats.org/officeDocument/2006/relationships/image" Target="../media/image12.png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669" y="3500063"/>
            <a:ext cx="420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입출력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(I/O)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알아보기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7953" y="3900173"/>
            <a:ext cx="402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입출력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(I/O)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JAVA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입출력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API(Input~, Output~)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텍스트 읽고 쓰기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입출력</a:t>
            </a:r>
            <a:r>
              <a:rPr lang="en-US" altLang="ko-KR" sz="1600" b="1" dirty="0">
                <a:latin typeface="+mj-ea"/>
                <a:ea typeface="+mj-ea"/>
              </a:rPr>
              <a:t>(I/O) </a:t>
            </a:r>
            <a:r>
              <a:rPr lang="ko-KR" altLang="en-US" sz="1600" b="1" dirty="0">
                <a:latin typeface="+mj-ea"/>
                <a:ea typeface="+mj-ea"/>
              </a:rPr>
              <a:t>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8273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I/O</a:t>
            </a:r>
            <a:r>
              <a:rPr lang="ko-KR" altLang="en-US" sz="1100" dirty="0" smtClean="0">
                <a:latin typeface="+mn-ea"/>
              </a:rPr>
              <a:t>란</a:t>
            </a:r>
            <a:r>
              <a:rPr lang="en-US" altLang="ko-KR" sz="1100" dirty="0" smtClean="0">
                <a:latin typeface="+mn-ea"/>
              </a:rPr>
              <a:t>? </a:t>
            </a:r>
            <a:r>
              <a:rPr lang="ko-KR" altLang="en-US" sz="1100" dirty="0" smtClean="0">
                <a:latin typeface="+mn-ea"/>
              </a:rPr>
              <a:t>입력</a:t>
            </a:r>
            <a:r>
              <a:rPr lang="en-US" altLang="ko-KR" sz="1100" dirty="0" smtClean="0">
                <a:latin typeface="+mn-ea"/>
              </a:rPr>
              <a:t>(Input)</a:t>
            </a:r>
            <a:r>
              <a:rPr lang="ko-KR" altLang="en-US" sz="1100" dirty="0" smtClean="0">
                <a:latin typeface="+mn-ea"/>
              </a:rPr>
              <a:t>과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출력</a:t>
            </a:r>
            <a:r>
              <a:rPr lang="en-US" altLang="ko-KR" sz="1100" dirty="0" smtClean="0">
                <a:latin typeface="+mn-ea"/>
              </a:rPr>
              <a:t>(Output)</a:t>
            </a:r>
            <a:r>
              <a:rPr lang="ko-KR" altLang="en-US" sz="1100" dirty="0" smtClean="0">
                <a:latin typeface="+mn-ea"/>
              </a:rPr>
              <a:t>을 뜻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컴퓨터한테 입력하는 것은 </a:t>
            </a:r>
            <a:r>
              <a:rPr lang="en-US" altLang="ko-KR" sz="1100" dirty="0" smtClean="0">
                <a:latin typeface="+mn-ea"/>
              </a:rPr>
              <a:t>Input</a:t>
            </a:r>
            <a:r>
              <a:rPr lang="ko-KR" altLang="en-US" sz="1100" dirty="0" smtClean="0">
                <a:latin typeface="+mn-ea"/>
              </a:rPr>
              <a:t>이며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컴퓨터가 어떤 것을 출력하는 것을 </a:t>
            </a:r>
            <a:r>
              <a:rPr lang="en-US" altLang="ko-KR" sz="1100" dirty="0" smtClean="0">
                <a:latin typeface="+mn-ea"/>
              </a:rPr>
              <a:t>Output</a:t>
            </a:r>
            <a:r>
              <a:rPr lang="ko-KR" altLang="en-US" sz="1100" dirty="0" smtClean="0">
                <a:latin typeface="+mn-ea"/>
              </a:rPr>
              <a:t>이라고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앞에서 살펴본 </a:t>
            </a:r>
            <a:r>
              <a:rPr lang="en-US" altLang="ko-KR" sz="1100" dirty="0">
                <a:latin typeface="+mn-ea"/>
              </a:rPr>
              <a:t>‘</a:t>
            </a:r>
            <a:r>
              <a:rPr lang="en-US" altLang="ko-KR" sz="1100" dirty="0" err="1">
                <a:latin typeface="+mn-ea"/>
              </a:rPr>
              <a:t>System.out.println</a:t>
            </a:r>
            <a:r>
              <a:rPr lang="en-US" altLang="ko-KR" sz="1100" dirty="0">
                <a:latin typeface="+mn-ea"/>
              </a:rPr>
              <a:t>("</a:t>
            </a:r>
            <a:r>
              <a:rPr lang="en-US" altLang="ko-KR" sz="1100" dirty="0" err="1">
                <a:latin typeface="+mn-ea"/>
              </a:rPr>
              <a:t>HelloWorld</a:t>
            </a:r>
            <a:r>
              <a:rPr lang="en-US" altLang="ko-KR" sz="1100" dirty="0" smtClean="0">
                <a:latin typeface="+mn-ea"/>
              </a:rPr>
              <a:t>~~");’ </a:t>
            </a:r>
            <a:r>
              <a:rPr lang="ko-KR" altLang="en-US" sz="1100" dirty="0" smtClean="0">
                <a:latin typeface="+mn-ea"/>
              </a:rPr>
              <a:t>구문이 바로 </a:t>
            </a:r>
            <a:r>
              <a:rPr lang="en-US" altLang="ko-KR" sz="1100" dirty="0" smtClean="0">
                <a:latin typeface="+mn-ea"/>
              </a:rPr>
              <a:t>Output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앞으로 여러분은 어떤 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읽는다</a:t>
            </a:r>
            <a:r>
              <a:rPr lang="en-US" altLang="ko-KR" sz="1100" dirty="0" smtClean="0">
                <a:latin typeface="+mn-ea"/>
              </a:rPr>
              <a:t>’</a:t>
            </a:r>
            <a:r>
              <a:rPr lang="ko-KR" altLang="en-US" sz="1100" dirty="0" smtClean="0">
                <a:latin typeface="+mn-ea"/>
              </a:rPr>
              <a:t> 라고 하면 입력</a:t>
            </a:r>
            <a:r>
              <a:rPr lang="en-US" altLang="ko-KR" sz="1100" dirty="0" smtClean="0">
                <a:latin typeface="+mn-ea"/>
              </a:rPr>
              <a:t>(Input)</a:t>
            </a:r>
            <a:r>
              <a:rPr lang="ko-KR" altLang="en-US" sz="1100" dirty="0" smtClean="0">
                <a:latin typeface="+mn-ea"/>
              </a:rPr>
              <a:t>이라고 생각하시면 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쓴다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라고 하면 출력</a:t>
            </a:r>
            <a:r>
              <a:rPr lang="en-US" altLang="ko-KR" sz="1100" dirty="0" smtClean="0">
                <a:latin typeface="+mn-ea"/>
              </a:rPr>
              <a:t>(Output)</a:t>
            </a:r>
            <a:r>
              <a:rPr lang="ko-KR" altLang="en-US" sz="1100" dirty="0" smtClean="0">
                <a:latin typeface="+mn-ea"/>
              </a:rPr>
              <a:t>이라고 생각 하면 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3000" y="3156438"/>
            <a:ext cx="2584938" cy="86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+mn-ea"/>
              </a:rPr>
              <a:t>파일 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읽는다</a:t>
            </a:r>
            <a:r>
              <a:rPr lang="en-US" altLang="ko-KR" sz="1100" dirty="0" smtClean="0">
                <a:latin typeface="+mn-ea"/>
              </a:rPr>
              <a:t>.’</a:t>
            </a:r>
          </a:p>
          <a:p>
            <a:pPr algn="ctr"/>
            <a:r>
              <a:rPr lang="ko-KR" altLang="en-US" sz="1100" dirty="0" smtClean="0">
                <a:latin typeface="+mn-ea"/>
              </a:rPr>
              <a:t>키보드의 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읽는다</a:t>
            </a:r>
            <a:r>
              <a:rPr lang="en-US" altLang="ko-KR" sz="1100" dirty="0" smtClean="0">
                <a:latin typeface="+mn-ea"/>
              </a:rPr>
              <a:t>.’</a:t>
            </a:r>
          </a:p>
          <a:p>
            <a:pPr algn="ctr"/>
            <a:r>
              <a:rPr lang="ko-KR" altLang="en-US" sz="1100" dirty="0" smtClean="0">
                <a:latin typeface="+mn-ea"/>
              </a:rPr>
              <a:t>네트워크상의 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읽는다</a:t>
            </a:r>
            <a:r>
              <a:rPr lang="en-US" altLang="ko-KR" sz="1100" dirty="0" smtClean="0">
                <a:latin typeface="+mn-ea"/>
              </a:rPr>
              <a:t>.’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43000" y="2552506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Input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10433" y="3156438"/>
            <a:ext cx="2584938" cy="86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+mn-ea"/>
              </a:rPr>
              <a:t>파일에 </a:t>
            </a:r>
            <a:r>
              <a:rPr lang="ko-KR" altLang="en-US" sz="1100" dirty="0" smtClean="0">
                <a:latin typeface="+mn-ea"/>
              </a:rPr>
              <a:t>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쓴다</a:t>
            </a:r>
            <a:r>
              <a:rPr lang="en-US" altLang="ko-KR" sz="1100" dirty="0" smtClean="0">
                <a:latin typeface="+mn-ea"/>
              </a:rPr>
              <a:t>.’</a:t>
            </a:r>
          </a:p>
          <a:p>
            <a:pPr algn="ctr"/>
            <a:r>
              <a:rPr lang="ko-KR" altLang="en-US" sz="1100" dirty="0" smtClean="0">
                <a:latin typeface="+mn-ea"/>
              </a:rPr>
              <a:t>모니터에 </a:t>
            </a:r>
            <a:r>
              <a:rPr lang="ko-KR" altLang="en-US" sz="1100" dirty="0" err="1" smtClean="0">
                <a:latin typeface="+mn-ea"/>
              </a:rPr>
              <a:t>테이터를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쓴다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ko-KR" altLang="en-US" sz="1100" dirty="0" smtClean="0">
                <a:latin typeface="+mn-ea"/>
              </a:rPr>
              <a:t>출력</a:t>
            </a:r>
            <a:r>
              <a:rPr lang="en-US" altLang="ko-KR" sz="1100" dirty="0" smtClean="0">
                <a:latin typeface="+mn-ea"/>
              </a:rPr>
              <a:t>)’</a:t>
            </a:r>
          </a:p>
          <a:p>
            <a:pPr algn="ctr"/>
            <a:r>
              <a:rPr lang="ko-KR" altLang="en-US" sz="1100" dirty="0" smtClean="0">
                <a:latin typeface="+mn-ea"/>
              </a:rPr>
              <a:t>네트워크상에 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쓴다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ko-KR" altLang="en-US" sz="1100" dirty="0" smtClean="0">
                <a:latin typeface="+mn-ea"/>
              </a:rPr>
              <a:t>전송</a:t>
            </a:r>
            <a:r>
              <a:rPr lang="en-US" altLang="ko-KR" sz="1100" dirty="0" smtClean="0">
                <a:latin typeface="+mn-ea"/>
              </a:rPr>
              <a:t>)＇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10433" y="2552506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Output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 </a:t>
            </a:r>
            <a:r>
              <a:rPr lang="ko-KR" altLang="en-US" sz="1600" b="1" dirty="0">
                <a:latin typeface="+mj-ea"/>
                <a:ea typeface="+mj-ea"/>
              </a:rPr>
              <a:t>입출력 </a:t>
            </a:r>
            <a:r>
              <a:rPr lang="en-US" altLang="ko-KR" sz="1600" b="1" dirty="0">
                <a:latin typeface="+mj-ea"/>
                <a:ea typeface="+mj-ea"/>
              </a:rPr>
              <a:t>API(Input~, Output~)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InputStream</a:t>
            </a:r>
            <a:r>
              <a:rPr lang="en-US" altLang="ko-KR" sz="1200" b="1" dirty="0">
                <a:latin typeface="+mn-ea"/>
              </a:rPr>
              <a:t>, Reader </a:t>
            </a:r>
            <a:r>
              <a:rPr lang="en-US" altLang="ko-KR" sz="1200" b="1" dirty="0" smtClean="0">
                <a:latin typeface="+mn-ea"/>
              </a:rPr>
              <a:t>&amp; </a:t>
            </a:r>
            <a:r>
              <a:rPr lang="en-US" altLang="ko-KR" sz="1200" b="1" dirty="0" err="1" smtClean="0">
                <a:latin typeface="+mn-ea"/>
              </a:rPr>
              <a:t>OutputStream</a:t>
            </a:r>
            <a:r>
              <a:rPr lang="en-US" altLang="ko-KR" sz="1200" b="1" dirty="0" smtClean="0">
                <a:latin typeface="+mn-ea"/>
              </a:rPr>
              <a:t>, Writer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43000" y="2892670"/>
            <a:ext cx="2584938" cy="86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+mn-ea"/>
              </a:rPr>
              <a:t>InputStream</a:t>
            </a:r>
            <a:endParaRPr lang="en-US" altLang="ko-KR" sz="1400" dirty="0" smtClean="0">
              <a:latin typeface="+mn-ea"/>
            </a:endParaRPr>
          </a:p>
          <a:p>
            <a:pPr algn="ctr"/>
            <a:r>
              <a:rPr lang="en-US" altLang="ko-KR" sz="1400" dirty="0" err="1" smtClean="0">
                <a:latin typeface="+mn-ea"/>
              </a:rPr>
              <a:t>OutputStream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3000" y="2288738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1byte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</a:rPr>
              <a:t>단위</a:t>
            </a:r>
            <a:endParaRPr lang="en-US" altLang="ko-KR" sz="28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10433" y="2892670"/>
            <a:ext cx="2584938" cy="86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Reader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Writer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33" y="2288738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2byte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</a:rPr>
              <a:t>단위</a:t>
            </a:r>
            <a:endParaRPr lang="en-US" altLang="ko-KR" sz="28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14" idx="2"/>
          </p:cNvCxnSpPr>
          <p:nvPr/>
        </p:nvCxnSpPr>
        <p:spPr>
          <a:xfrm>
            <a:off x="2435469" y="3754316"/>
            <a:ext cx="0" cy="95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143000" y="4712678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이미지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동영상등의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데이터에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주로 사용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102902" y="3660531"/>
            <a:ext cx="0" cy="95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810433" y="4618893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문자열에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주로 사용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 </a:t>
            </a:r>
            <a:r>
              <a:rPr lang="ko-KR" altLang="en-US" sz="1600" b="1" dirty="0">
                <a:latin typeface="+mj-ea"/>
                <a:ea typeface="+mj-ea"/>
              </a:rPr>
              <a:t>입출력 </a:t>
            </a:r>
            <a:r>
              <a:rPr lang="en-US" altLang="ko-KR" sz="1600" b="1" dirty="0">
                <a:latin typeface="+mj-ea"/>
                <a:ea typeface="+mj-ea"/>
              </a:rPr>
              <a:t>API(Input~, Output~)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InputStream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사용법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4968" y="1581412"/>
            <a:ext cx="101138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err="1" smtClean="0">
                <a:latin typeface="+mn-ea"/>
              </a:rPr>
              <a:t>InputStream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추상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클래스를 </a:t>
            </a:r>
            <a:r>
              <a:rPr lang="ko-KR" altLang="en-US" sz="1100" dirty="0" smtClean="0">
                <a:latin typeface="+mn-ea"/>
              </a:rPr>
              <a:t>이용해서 객체를 만든다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또는 다른 클래스의 </a:t>
            </a:r>
            <a:r>
              <a:rPr lang="ko-KR" altLang="en-US" sz="1100" dirty="0" err="1" smtClean="0">
                <a:latin typeface="+mn-ea"/>
              </a:rPr>
              <a:t>메소드에서</a:t>
            </a:r>
            <a:r>
              <a:rPr lang="ko-KR" altLang="en-US" sz="1100" dirty="0" smtClean="0">
                <a:latin typeface="+mn-ea"/>
              </a:rPr>
              <a:t> 반</a:t>
            </a:r>
            <a:r>
              <a:rPr lang="ko-KR" altLang="en-US" sz="1100" dirty="0">
                <a:latin typeface="+mn-ea"/>
              </a:rPr>
              <a:t>환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리턴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되는 타입 객체를 얻는다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read()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이용해서 데이터를 읽으면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read(), read(byte[]) </a:t>
            </a:r>
            <a:r>
              <a:rPr lang="ko-KR" altLang="en-US" sz="1100" dirty="0" err="1" smtClean="0">
                <a:latin typeface="+mn-ea"/>
              </a:rPr>
              <a:t>두개의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이용할 수 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4047" y="3250624"/>
            <a:ext cx="2384611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92070" y="2703407"/>
            <a:ext cx="1210233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read()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818963" y="3740119"/>
            <a:ext cx="1156446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read(byte[])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8" idx="3"/>
            <a:endCxn id="10" idx="1"/>
          </p:cNvCxnSpPr>
          <p:nvPr/>
        </p:nvCxnSpPr>
        <p:spPr>
          <a:xfrm flipV="1">
            <a:off x="3388658" y="2909595"/>
            <a:ext cx="403412" cy="5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11" idx="1"/>
          </p:cNvCxnSpPr>
          <p:nvPr/>
        </p:nvCxnSpPr>
        <p:spPr>
          <a:xfrm>
            <a:off x="3388658" y="3456812"/>
            <a:ext cx="430305" cy="48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2303" y="2778790"/>
            <a:ext cx="2180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1byte</a:t>
            </a:r>
            <a:r>
              <a:rPr lang="ko-KR" altLang="en-US" sz="1100" dirty="0" smtClean="0">
                <a:latin typeface="+mn-ea"/>
              </a:rPr>
              <a:t>씩 읽는다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속도가 느리다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5409" y="3830783"/>
            <a:ext cx="3307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Byte[] </a:t>
            </a:r>
            <a:r>
              <a:rPr lang="ko-KR" altLang="en-US" sz="1100" dirty="0" smtClean="0">
                <a:latin typeface="+mn-ea"/>
              </a:rPr>
              <a:t>만큼씩 읽는다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속도가 빠르다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19" y="4776831"/>
            <a:ext cx="4766078" cy="171750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148" y="4787900"/>
            <a:ext cx="762000" cy="193357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 </a:t>
            </a:r>
            <a:r>
              <a:rPr lang="ko-KR" altLang="en-US" sz="1600" b="1" dirty="0">
                <a:latin typeface="+mj-ea"/>
                <a:ea typeface="+mj-ea"/>
              </a:rPr>
              <a:t>입출력 </a:t>
            </a:r>
            <a:r>
              <a:rPr lang="en-US" altLang="ko-KR" sz="1600" b="1" dirty="0">
                <a:latin typeface="+mj-ea"/>
                <a:ea typeface="+mj-ea"/>
              </a:rPr>
              <a:t>API(Input~, Output~)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OutputStream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사용법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4968" y="1572620"/>
            <a:ext cx="10113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err="1" smtClean="0">
                <a:latin typeface="+mn-ea"/>
              </a:rPr>
              <a:t>OutputStream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이용해서 객체를 만든다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또는 다른 클래스의 </a:t>
            </a:r>
            <a:r>
              <a:rPr lang="ko-KR" altLang="en-US" sz="1100" dirty="0" err="1" smtClean="0">
                <a:latin typeface="+mn-ea"/>
              </a:rPr>
              <a:t>메소드에서</a:t>
            </a:r>
            <a:r>
              <a:rPr lang="ko-KR" altLang="en-US" sz="1100" dirty="0" smtClean="0">
                <a:latin typeface="+mn-ea"/>
              </a:rPr>
              <a:t> 반</a:t>
            </a:r>
            <a:r>
              <a:rPr lang="ko-KR" altLang="en-US" sz="1100" dirty="0">
                <a:latin typeface="+mn-ea"/>
              </a:rPr>
              <a:t>환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리턴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되는 타입 객체를 얻는다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write()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이용해서 데이터를 읽으면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write(), write(byte[]), </a:t>
            </a:r>
            <a:r>
              <a:rPr lang="en-US" altLang="ko-KR" sz="1100" dirty="0">
                <a:latin typeface="+mn-ea"/>
              </a:rPr>
              <a:t>write(byte</a:t>
            </a:r>
            <a:r>
              <a:rPr lang="en-US" altLang="ko-KR" sz="1100" dirty="0" smtClean="0">
                <a:latin typeface="+mn-ea"/>
              </a:rPr>
              <a:t>[], </a:t>
            </a:r>
            <a:r>
              <a:rPr lang="en-US" altLang="ko-KR" sz="1100" dirty="0" err="1" smtClean="0">
                <a:latin typeface="+mn-ea"/>
              </a:rPr>
              <a:t>int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int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err="1" smtClean="0">
                <a:latin typeface="+mn-ea"/>
              </a:rPr>
              <a:t>세개의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>
                <a:latin typeface="+mn-ea"/>
              </a:rPr>
              <a:t>write(byte[], </a:t>
            </a:r>
            <a:r>
              <a:rPr lang="en-US" altLang="ko-KR" sz="1100" dirty="0" err="1">
                <a:latin typeface="+mn-ea"/>
              </a:rPr>
              <a:t>int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err="1">
                <a:latin typeface="+mn-ea"/>
              </a:rPr>
              <a:t>int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는 데이터를 원하는 위치에서 원하는 숫자만큼 쓸 수 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69" y="2484025"/>
            <a:ext cx="5518203" cy="373915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 </a:t>
            </a:r>
            <a:r>
              <a:rPr lang="ko-KR" altLang="en-US" sz="1600" b="1" dirty="0">
                <a:latin typeface="+mj-ea"/>
                <a:ea typeface="+mj-ea"/>
              </a:rPr>
              <a:t>입출력 </a:t>
            </a:r>
            <a:r>
              <a:rPr lang="en-US" altLang="ko-KR" sz="1600" b="1" dirty="0">
                <a:latin typeface="+mj-ea"/>
                <a:ea typeface="+mj-ea"/>
              </a:rPr>
              <a:t>API(Input~, Output~)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예외 처리와 무조건 </a:t>
            </a:r>
            <a:r>
              <a:rPr lang="en-US" altLang="ko-KR" sz="1200" b="1" dirty="0" smtClean="0">
                <a:latin typeface="+mn-ea"/>
              </a:rPr>
              <a:t>close()</a:t>
            </a:r>
            <a:r>
              <a:rPr lang="ko-KR" altLang="en-US" sz="1200" b="1" dirty="0" smtClean="0">
                <a:latin typeface="+mn-ea"/>
              </a:rPr>
              <a:t>실행</a:t>
            </a:r>
            <a:r>
              <a:rPr lang="en-US" altLang="ko-KR" sz="1200" b="1" dirty="0" smtClean="0">
                <a:latin typeface="+mn-ea"/>
              </a:rPr>
              <a:t>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4968" y="1563828"/>
            <a:ext cx="10113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I/O</a:t>
            </a:r>
            <a:r>
              <a:rPr lang="ko-KR" altLang="en-US" sz="1100" dirty="0" smtClean="0">
                <a:latin typeface="+mn-ea"/>
              </a:rPr>
              <a:t>를 하면서 반듯이 해야 하는 예외처리가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en-US" altLang="ko-KR" sz="1100" dirty="0" err="1" smtClean="0">
                <a:latin typeface="+mn-ea"/>
              </a:rPr>
              <a:t>IOException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I/O</a:t>
            </a:r>
            <a:r>
              <a:rPr lang="ko-KR" altLang="en-US" sz="1100" dirty="0" smtClean="0">
                <a:latin typeface="+mn-ea"/>
              </a:rPr>
              <a:t>작업 마지막은 </a:t>
            </a:r>
            <a:r>
              <a:rPr lang="en-US" altLang="ko-KR" sz="1100" dirty="0" smtClean="0">
                <a:latin typeface="+mn-ea"/>
              </a:rPr>
              <a:t>close()</a:t>
            </a:r>
            <a:r>
              <a:rPr lang="ko-KR" altLang="en-US" sz="1100" dirty="0" smtClean="0">
                <a:latin typeface="+mn-ea"/>
              </a:rPr>
              <a:t>로 외부연결을 끝내야 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2" y="2148763"/>
            <a:ext cx="5372100" cy="263842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텍스트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읽고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쓰기를 동시에 </a:t>
            </a:r>
            <a:r>
              <a:rPr lang="en-US" altLang="ko-KR" sz="1200" b="1" dirty="0" smtClean="0">
                <a:latin typeface="+mn-ea"/>
              </a:rPr>
              <a:t>– </a:t>
            </a:r>
            <a:r>
              <a:rPr lang="ko-KR" altLang="en-US" sz="1200" b="1" dirty="0" smtClean="0">
                <a:latin typeface="+mn-ea"/>
              </a:rPr>
              <a:t>파일 복사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4968" y="1563828"/>
            <a:ext cx="10113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파일을 읽고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다른 파일에 쓰고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결국은 파일 복사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작업순서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err="1" smtClean="0">
                <a:latin typeface="+mn-ea"/>
              </a:rPr>
              <a:t>InputStream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OutputStream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준비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is</a:t>
            </a:r>
            <a:r>
              <a:rPr lang="ko-KR" altLang="en-US" sz="1100" dirty="0" smtClean="0">
                <a:latin typeface="+mn-ea"/>
              </a:rPr>
              <a:t>로 </a:t>
            </a:r>
            <a:r>
              <a:rPr lang="ko-KR" altLang="en-US" sz="1100" dirty="0" err="1" smtClean="0">
                <a:latin typeface="+mn-ea"/>
              </a:rPr>
              <a:t>읽어들인</a:t>
            </a:r>
            <a:r>
              <a:rPr lang="ko-KR" altLang="en-US" sz="1100" dirty="0" smtClean="0">
                <a:latin typeface="+mn-ea"/>
              </a:rPr>
              <a:t> 데이터를 </a:t>
            </a:r>
            <a:r>
              <a:rPr lang="en-US" altLang="ko-KR" sz="1100" dirty="0" err="1" smtClean="0">
                <a:latin typeface="+mn-ea"/>
              </a:rPr>
              <a:t>os</a:t>
            </a:r>
            <a:r>
              <a:rPr lang="ko-KR" altLang="en-US" sz="1100" dirty="0" smtClean="0">
                <a:latin typeface="+mn-ea"/>
              </a:rPr>
              <a:t>으로 씀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외부연결 </a:t>
            </a:r>
            <a:r>
              <a:rPr lang="en-US" altLang="ko-KR" sz="1100" dirty="0" smtClean="0">
                <a:latin typeface="+mn-ea"/>
              </a:rPr>
              <a:t>close()</a:t>
            </a:r>
            <a:r>
              <a:rPr lang="ko-KR" altLang="en-US" sz="1100" dirty="0" smtClean="0">
                <a:latin typeface="+mn-ea"/>
              </a:rPr>
              <a:t>함</a:t>
            </a:r>
            <a:r>
              <a:rPr lang="en-US" altLang="ko-KR" sz="1100" dirty="0" smtClean="0">
                <a:latin typeface="+mn-ea"/>
              </a:rPr>
              <a:t>. 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969" y="2135134"/>
            <a:ext cx="1007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1</a:t>
            </a:r>
            <a:r>
              <a:rPr lang="ko-KR" altLang="en-US" sz="1100" b="1" dirty="0" smtClean="0">
                <a:latin typeface="+mn-ea"/>
              </a:rPr>
              <a:t>단계 소스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2206" y="2151316"/>
            <a:ext cx="1007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2</a:t>
            </a:r>
            <a:r>
              <a:rPr lang="ko-KR" altLang="en-US" sz="1100" b="1" dirty="0" smtClean="0">
                <a:latin typeface="+mn-ea"/>
              </a:rPr>
              <a:t>단계 소스</a:t>
            </a:r>
            <a:endParaRPr lang="en-US" altLang="ko-KR" sz="1100" b="1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5" y="2396744"/>
            <a:ext cx="3987995" cy="41116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206" y="2412926"/>
            <a:ext cx="3442108" cy="392116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28-3. </a:t>
            </a:r>
            <a:r>
              <a:rPr lang="ko-KR" altLang="en-US" sz="1600" b="1" dirty="0">
                <a:latin typeface="+mj-ea"/>
                <a:ea typeface="+mj-ea"/>
              </a:rPr>
              <a:t>텍스트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DateInputStream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en-US" altLang="ko-KR" sz="1200" b="1" dirty="0" err="1" smtClean="0">
                <a:latin typeface="+mn-ea"/>
              </a:rPr>
              <a:t>DataOutputStream</a:t>
            </a:r>
            <a:r>
              <a:rPr lang="en-US" altLang="ko-KR" sz="1200" b="1" dirty="0" smtClean="0">
                <a:latin typeface="+mn-ea"/>
              </a:rPr>
              <a:t> &gt; </a:t>
            </a:r>
            <a:r>
              <a:rPr lang="ko-KR" altLang="en-US" sz="1200" b="1" dirty="0" smtClean="0">
                <a:latin typeface="+mn-ea"/>
              </a:rPr>
              <a:t>문자열 읽고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쓰기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4968" y="1581412"/>
            <a:ext cx="10113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byte</a:t>
            </a:r>
            <a:r>
              <a:rPr lang="ko-KR" altLang="en-US" sz="1100" dirty="0">
                <a:latin typeface="+mn-ea"/>
              </a:rPr>
              <a:t>단위로 </a:t>
            </a:r>
            <a:r>
              <a:rPr lang="ko-KR" altLang="en-US" sz="1100" dirty="0" smtClean="0">
                <a:latin typeface="+mn-ea"/>
              </a:rPr>
              <a:t>문자열을 처리하는 </a:t>
            </a:r>
            <a:r>
              <a:rPr lang="en-US" altLang="ko-KR" sz="1100" dirty="0" err="1" smtClean="0">
                <a:latin typeface="+mn-ea"/>
              </a:rPr>
              <a:t>InputStream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OutputStream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보다 편리하게 고안된 클래스 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69" y="1934504"/>
            <a:ext cx="4100545" cy="375704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75</Paragraphs>
  <Words>449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ho</dc:creator>
  <cp:lastModifiedBy>po_user</cp:lastModifiedBy>
  <dc:title>PowerPoint 프레젠테이션</dc:title>
  <cp:version>9.103.83.44230</cp:version>
  <dcterms:modified xsi:type="dcterms:W3CDTF">2014-12-23T05:07:59Z</dcterms:modified>
</cp:coreProperties>
</file>