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9BEDC-FEFA-4AF2-83A5-FCD2DB5FB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22E5E-A982-4E7D-9A16-8CABADAF9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7F886-3645-4B6D-8001-73630D65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F1DE-8003-4AED-9DDB-0704D0F00DD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DBDE2-1465-49AC-A3E8-D3B01AFB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4DB89-FD32-49AF-A57E-471DC305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B81D-648A-4306-AFA5-771D53D9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40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62412-BDB3-45F1-A1CB-D00C0C7A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B75BB9-06F6-4E48-A71A-5BE84F46E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2F16D-2120-46D0-B3E3-B372B1EF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F1DE-8003-4AED-9DDB-0704D0F00DD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872BE-43D8-43C0-A815-F0372AF0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CBB89-7060-4582-8DA4-1AE6921B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B81D-648A-4306-AFA5-771D53D9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3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3ECCE5-079C-4E7D-A5DA-D52302A6F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969382-F903-485A-A2BF-D909633BF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5F6A0-9961-478A-9BC6-32BBFA83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F1DE-8003-4AED-9DDB-0704D0F00DD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30A1C7-E4FD-4BA8-8F72-EBFE1B07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9CEC0C-F14C-45F4-918C-2E844D5F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B81D-648A-4306-AFA5-771D53D9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88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AB542-C659-4104-B78E-00519F5C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C5BBA-8DEE-4FE0-80AC-FE17D936B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2BCFB-3907-4A16-A56F-6C8556F3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F1DE-8003-4AED-9DDB-0704D0F00DD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FA3BA-56F8-4FBD-AEE9-E6164F60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3F05F-CBF4-47C1-B99A-B37AD317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B81D-648A-4306-AFA5-771D53D9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02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2D455-95C0-4473-88D5-2C272EFF9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36C4D1-8731-42BC-B0BD-D4A81EDFD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493DF1-3515-4D13-ADB1-80FB4D02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F1DE-8003-4AED-9DDB-0704D0F00DD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42399-E2A2-40E6-A575-03504543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E7B37-D229-44DD-AAA1-3FB54A47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B81D-648A-4306-AFA5-771D53D9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94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2EF6A-9190-4051-BD0D-5A111823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1C887-A11A-45BE-A3E8-13FC571F3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21FC77-5000-4540-B7A5-4DA281EDA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538E0A-D600-488C-8269-27804C7F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F1DE-8003-4AED-9DDB-0704D0F00DD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D5A74-F47C-47BA-9756-BBA09CD5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83BB1-C639-4271-819A-953490C0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B81D-648A-4306-AFA5-771D53D9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26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D6D75-46C8-46F3-918C-836347DB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A441E-6DC5-4202-AC04-031901CE2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5A8363-2B18-4018-9AC6-1412C4B0A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DBB801-A96B-45A5-8C6E-B9E161816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EE1BAE-3449-4C5E-ADAC-299CEBFFB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FDDFED-2F3D-45C8-9DA9-B487CBBC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F1DE-8003-4AED-9DDB-0704D0F00DD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68814B-8588-435F-BD8A-594415BF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B5C1F2-9FC2-491D-9443-C9C378BD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B81D-648A-4306-AFA5-771D53D9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23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664C5-F364-4628-9B1E-7FF0DC85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4D665E-29E0-4A58-BC91-53BEF141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F1DE-8003-4AED-9DDB-0704D0F00DD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192481-B4CF-464E-9A64-B3252CEC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FED1CC-C427-413A-8AA0-AC315F43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B81D-648A-4306-AFA5-771D53D9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33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1FD599-F6CC-4D08-A1E2-3314C3E1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F1DE-8003-4AED-9DDB-0704D0F00DD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95FB3E-8019-491E-ABF2-63D72ABB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A5BBC7-88A9-44EA-8E5E-5AB07813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B81D-648A-4306-AFA5-771D53D9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88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3CF49-22E5-40B2-9EE4-C0F45BCFC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5B4D9-4DDF-4BBB-9B3F-E96FEF51D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717315-51C2-4461-9405-7047D724F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9490B0-1851-413A-8AAC-F4EAFD82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F1DE-8003-4AED-9DDB-0704D0F00DD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A35ACB-CF28-4275-B552-38B07092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CD17B-1829-4178-9D73-D20C198E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B81D-648A-4306-AFA5-771D53D9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34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3A9A9-9774-48AD-9B2E-F490DEAF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A0083B-E03C-4A72-B0E7-7F4504AE8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53F03C-0807-4147-A7B3-841033364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DD17E1-A2A3-46DB-B98F-11014C28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F1DE-8003-4AED-9DDB-0704D0F00DD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332B30-2176-4BA4-A780-0EFD761B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90E20-2494-46CD-A986-6E6B591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B81D-648A-4306-AFA5-771D53D9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01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25B65F-88DD-4C9C-A34F-E0B194C2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CA9DFF-962A-40B4-9CCE-B6583AB13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3BE7E-C981-4E2B-9893-BC3154D33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F1DE-8003-4AED-9DDB-0704D0F00DD6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52B08-EF8A-406C-9C49-6B3EC464A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311A0-E067-423B-BCE0-C368C3E5D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FB81D-648A-4306-AFA5-771D53D9C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19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4935AD9-F95A-4AD4-91E7-1C5EB7A5D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43" y="1070517"/>
            <a:ext cx="3061584" cy="524107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4CAF8A-7423-4C6C-B520-FF0360A0A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430" y="1070517"/>
            <a:ext cx="3061584" cy="524107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782016B-927A-4C30-A777-4352EA4CA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22" y="1672683"/>
            <a:ext cx="4880518" cy="396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9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67B3202-DE19-4905-BF4B-218D49122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8" y="1170877"/>
            <a:ext cx="4887007" cy="39724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D82ACE-C73E-4698-B260-F7AB2D41D334}"/>
              </a:ext>
            </a:extLst>
          </p:cNvPr>
          <p:cNvSpPr txBox="1"/>
          <p:nvPr/>
        </p:nvSpPr>
        <p:spPr>
          <a:xfrm>
            <a:off x="6457501" y="1282389"/>
            <a:ext cx="3077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영역 설정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080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BF9DDEB-FDD1-4F1C-B1BD-4323471FF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9" y="872359"/>
            <a:ext cx="3077004" cy="48679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0318B8-3817-4B76-B40E-131BC50BD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425" y="872359"/>
            <a:ext cx="3077004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9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338953-DCED-4671-9709-CCE940A52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107" y="1748767"/>
            <a:ext cx="6937917" cy="2066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E83888-3C32-48A3-BC7B-AAA87827FE7F}"/>
              </a:ext>
            </a:extLst>
          </p:cNvPr>
          <p:cNvSpPr txBox="1"/>
          <p:nvPr/>
        </p:nvSpPr>
        <p:spPr>
          <a:xfrm>
            <a:off x="758284" y="35683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어려웠던 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4A066-8B19-4F45-927E-B64ECD610A47}"/>
              </a:ext>
            </a:extLst>
          </p:cNvPr>
          <p:cNvSpPr txBox="1"/>
          <p:nvPr/>
        </p:nvSpPr>
        <p:spPr>
          <a:xfrm>
            <a:off x="921835" y="13794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97893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8DB927-9D18-4144-9827-1F3BD122E811}"/>
              </a:ext>
            </a:extLst>
          </p:cNvPr>
          <p:cNvSpPr txBox="1"/>
          <p:nvPr/>
        </p:nvSpPr>
        <p:spPr>
          <a:xfrm>
            <a:off x="758284" y="35683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어려웠던 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C5DA9-F03B-4561-8ADC-83937E651B83}"/>
              </a:ext>
            </a:extLst>
          </p:cNvPr>
          <p:cNvSpPr txBox="1"/>
          <p:nvPr/>
        </p:nvSpPr>
        <p:spPr>
          <a:xfrm>
            <a:off x="921835" y="13794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ㅇㅇㅇㅇㅇ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436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kosmo</dc:creator>
  <cp:lastModifiedBy>kosmo</cp:lastModifiedBy>
  <cp:revision>2</cp:revision>
  <dcterms:created xsi:type="dcterms:W3CDTF">2021-11-19T07:18:28Z</dcterms:created>
  <dcterms:modified xsi:type="dcterms:W3CDTF">2021-11-19T09:34:18Z</dcterms:modified>
</cp:coreProperties>
</file>