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3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2" r:id="rId3"/>
    <p:sldId id="259" r:id="rId4"/>
    <p:sldId id="413" r:id="rId5"/>
    <p:sldId id="414" r:id="rId6"/>
    <p:sldId id="416" r:id="rId7"/>
    <p:sldId id="415" r:id="rId8"/>
    <p:sldId id="418" r:id="rId9"/>
    <p:sldId id="417" r:id="rId10"/>
    <p:sldId id="420" r:id="rId11"/>
    <p:sldId id="419" r:id="rId12"/>
  </p:sldIdLst>
  <p:sldSz cx="12601575" cy="6858000"/>
  <p:notesSz cx="6807200" cy="9939338"/>
  <p:defaultTextStyle>
    <a:defPPr>
      <a:defRPr lang="ko-KR"/>
    </a:defPPr>
    <a:lvl1pPr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1pPr>
    <a:lvl2pPr marL="456988"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2pPr>
    <a:lvl3pPr marL="913977"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3pPr>
    <a:lvl4pPr marL="1370966"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4pPr>
    <a:lvl5pPr marL="1827954"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5pPr>
    <a:lvl6pPr marL="2284944" algn="l" defTabSz="913977" rtl="0" eaLnBrk="1" latinLnBrk="1" hangingPunct="1">
      <a:defRPr kumimoji="1" sz="1300" kern="1200">
        <a:solidFill>
          <a:schemeClr val="tx1"/>
        </a:solidFill>
        <a:latin typeface="Arial"/>
        <a:ea typeface="바탕"/>
        <a:cs typeface="Arial"/>
      </a:defRPr>
    </a:lvl6pPr>
    <a:lvl7pPr marL="2741931" algn="l" defTabSz="913977" rtl="0" eaLnBrk="1" latinLnBrk="1" hangingPunct="1">
      <a:defRPr kumimoji="1" sz="1300" kern="1200">
        <a:solidFill>
          <a:schemeClr val="tx1"/>
        </a:solidFill>
        <a:latin typeface="Arial"/>
        <a:ea typeface="바탕"/>
        <a:cs typeface="Arial"/>
      </a:defRPr>
    </a:lvl7pPr>
    <a:lvl8pPr marL="3198921" algn="l" defTabSz="913977" rtl="0" eaLnBrk="1" latinLnBrk="1" hangingPunct="1">
      <a:defRPr kumimoji="1" sz="1300" kern="1200">
        <a:solidFill>
          <a:schemeClr val="tx1"/>
        </a:solidFill>
        <a:latin typeface="Arial"/>
        <a:ea typeface="바탕"/>
        <a:cs typeface="Arial"/>
      </a:defRPr>
    </a:lvl8pPr>
    <a:lvl9pPr marL="3655909" algn="l" defTabSz="913977" rtl="0" eaLnBrk="1" latinLnBrk="1" hangingPunct="1">
      <a:defRPr kumimoji="1" sz="1300" kern="1200">
        <a:solidFill>
          <a:schemeClr val="tx1"/>
        </a:solidFill>
        <a:latin typeface="Arial"/>
        <a:ea typeface="바탕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77">
          <p15:clr>
            <a:srgbClr val="A4A3A4"/>
          </p15:clr>
        </p15:guide>
        <p15:guide id="2" orient="horz" pos="3883">
          <p15:clr>
            <a:srgbClr val="A4A3A4"/>
          </p15:clr>
        </p15:guide>
        <p15:guide id="3" orient="horz" pos="617">
          <p15:clr>
            <a:srgbClr val="A4A3A4"/>
          </p15:clr>
        </p15:guide>
        <p15:guide id="4" orient="horz" pos="3361">
          <p15:clr>
            <a:srgbClr val="A4A3A4"/>
          </p15:clr>
        </p15:guide>
        <p15:guide id="5" orient="horz" pos="2840">
          <p15:clr>
            <a:srgbClr val="A4A3A4"/>
          </p15:clr>
        </p15:guide>
        <p15:guide id="6" orient="horz" pos="3158">
          <p15:clr>
            <a:srgbClr val="A4A3A4"/>
          </p15:clr>
        </p15:guide>
        <p15:guide id="7" orient="horz" pos="1729">
          <p15:clr>
            <a:srgbClr val="A4A3A4"/>
          </p15:clr>
        </p15:guide>
        <p15:guide id="8" orient="horz" pos="2567">
          <p15:clr>
            <a:srgbClr val="A4A3A4"/>
          </p15:clr>
        </p15:guide>
        <p15:guide id="9" pos="7718">
          <p15:clr>
            <a:srgbClr val="A4A3A4"/>
          </p15:clr>
        </p15:guide>
        <p15:guide id="10" pos="190">
          <p15:clr>
            <a:srgbClr val="A4A3A4"/>
          </p15:clr>
        </p15:guide>
        <p15:guide id="11" pos="3969">
          <p15:clr>
            <a:srgbClr val="A4A3A4"/>
          </p15:clr>
        </p15:guide>
        <p15:guide id="12" pos="391">
          <p15:clr>
            <a:srgbClr val="A4A3A4"/>
          </p15:clr>
        </p15:guide>
        <p15:guide id="13" pos="7546">
          <p15:clr>
            <a:srgbClr val="A4A3A4"/>
          </p15:clr>
        </p15:guide>
        <p15:guide id="14" pos="4548">
          <p15:clr>
            <a:srgbClr val="A4A3A4"/>
          </p15:clr>
        </p15:guide>
        <p15:guide id="15" pos="1514">
          <p15:clr>
            <a:srgbClr val="A4A3A4"/>
          </p15:clr>
        </p15:guide>
        <p15:guide id="16" pos="2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324" autoAdjust="0"/>
    <p:restoredTop sz="92572" autoAdjust="0"/>
  </p:normalViewPr>
  <p:slideViewPr>
    <p:cSldViewPr>
      <p:cViewPr varScale="1">
        <p:scale>
          <a:sx n="77" d="100"/>
          <a:sy n="77" d="100"/>
        </p:scale>
        <p:origin x="114" y="378"/>
      </p:cViewPr>
      <p:guideLst>
        <p:guide orient="horz" pos="4277"/>
        <p:guide orient="horz" pos="3883"/>
        <p:guide orient="horz" pos="617"/>
        <p:guide orient="horz" pos="3361"/>
        <p:guide orient="horz" pos="2840"/>
        <p:guide orient="horz" pos="3158"/>
        <p:guide orient="horz" pos="1729"/>
        <p:guide orient="horz" pos="2567"/>
        <p:guide pos="7718"/>
        <p:guide pos="190"/>
        <p:guide pos="3969"/>
        <p:guide pos="391"/>
        <p:guide pos="7546"/>
        <p:guide pos="4548"/>
        <p:guide pos="1514"/>
        <p:guide pos="2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274" y="-96"/>
      </p:cViewPr>
      <p:guideLst>
        <p:guide orient="horz" pos="3129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32" tIns="45765" rIns="91532" bIns="45765" anchor="t" anchorCtr="0">
            <a:normAutofit/>
          </a:bodyPr>
          <a:lstStyle>
            <a:lvl1pPr algn="l" eaLnBrk="0" latinLnBrk="1" hangingPunct="0">
              <a:spcBef>
                <a:spcPct val="0"/>
              </a:spcBef>
              <a:defRPr sz="1200" b="1">
                <a:latin typeface="Arial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4450" y="0"/>
            <a:ext cx="295116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32" tIns="45765" rIns="91532" bIns="45765" anchor="t" anchorCtr="0">
            <a:normAutofit/>
          </a:bodyPr>
          <a:lstStyle>
            <a:lvl1pPr algn="r" eaLnBrk="0" latinLnBrk="1" hangingPunct="0">
              <a:spcBef>
                <a:spcPct val="0"/>
              </a:spcBef>
              <a:defRPr sz="1200" b="1">
                <a:latin typeface="Arial"/>
                <a:cs typeface="+mn-cs"/>
              </a:defRPr>
            </a:lvl1pPr>
          </a:lstStyle>
          <a:p>
            <a:pPr>
              <a:defRPr lang="ko-KR"/>
            </a:pPr>
            <a:fld id="{37BBB628-F25E-4773-9961-5CB0C24F4218}" type="datetime1">
              <a:rPr lang="ko-KR" altLang="en-US"/>
              <a:pPr>
                <a:defRPr lang="ko-KR"/>
              </a:pPr>
              <a:t>2021-11-29</a:t>
            </a:fld>
            <a:endParaRPr lang="en-US" altLang="ko-KR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32" tIns="45765" rIns="91532" bIns="45765" anchor="b" anchorCtr="0">
            <a:normAutofit/>
          </a:bodyPr>
          <a:lstStyle>
            <a:lvl1pPr algn="l" eaLnBrk="0" latinLnBrk="1" hangingPunct="0">
              <a:spcBef>
                <a:spcPct val="0"/>
              </a:spcBef>
              <a:defRPr sz="1200" b="1">
                <a:latin typeface="Arial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4450" y="9440863"/>
            <a:ext cx="295116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32" tIns="45765" rIns="91532" bIns="45765" anchor="b" anchorCtr="0">
            <a:normAutofit/>
          </a:bodyPr>
          <a:lstStyle>
            <a:lvl1pPr algn="r" eaLnBrk="0" latinLnBrk="1" hangingPunct="0">
              <a:spcBef>
                <a:spcPct val="0"/>
              </a:spcBef>
              <a:defRPr sz="1200" b="1">
                <a:latin typeface="Arial"/>
                <a:cs typeface="+mn-cs"/>
              </a:defRPr>
            </a:lvl1pPr>
          </a:lstStyle>
          <a:p>
            <a:pPr>
              <a:defRPr lang="ko-KR"/>
            </a:pPr>
            <a:fld id="{75422225-6528-4967-A9B7-5B391471D9AF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810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t" anchorCtr="0">
            <a:normAutofit/>
          </a:bodyPr>
          <a:lstStyle>
            <a:lvl1pPr algn="l" defTabSz="915709" latinLnBrk="1">
              <a:spcBef>
                <a:spcPct val="0"/>
              </a:spcBef>
              <a:defRPr sz="1200" b="0">
                <a:latin typeface="굴림"/>
                <a:ea typeface="굴림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4450" y="0"/>
            <a:ext cx="2951163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t" anchorCtr="0">
            <a:normAutofit/>
          </a:bodyPr>
          <a:lstStyle>
            <a:lvl1pPr algn="r" defTabSz="915709" latinLnBrk="1">
              <a:spcBef>
                <a:spcPct val="0"/>
              </a:spcBef>
              <a:defRPr sz="1200" b="0">
                <a:latin typeface="굴림"/>
                <a:ea typeface="굴림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-17463" y="746125"/>
            <a:ext cx="6848476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22813"/>
            <a:ext cx="5445125" cy="44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t" anchorCtr="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b" anchorCtr="0">
            <a:normAutofit/>
          </a:bodyPr>
          <a:lstStyle>
            <a:lvl1pPr algn="l" defTabSz="915709" latinLnBrk="1">
              <a:spcBef>
                <a:spcPct val="0"/>
              </a:spcBef>
              <a:defRPr sz="1200" b="0">
                <a:latin typeface="굴림"/>
                <a:ea typeface="굴림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4450" y="9440863"/>
            <a:ext cx="2951163" cy="4968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b" anchorCtr="0">
            <a:normAutofit/>
          </a:bodyPr>
          <a:lstStyle>
            <a:lvl1pPr algn="r" defTabSz="915709" latinLnBrk="1">
              <a:spcBef>
                <a:spcPct val="0"/>
              </a:spcBef>
              <a:defRPr sz="1200" b="0">
                <a:latin typeface="굴림"/>
                <a:ea typeface="굴림"/>
                <a:cs typeface="+mn-cs"/>
              </a:defRPr>
            </a:lvl1pPr>
          </a:lstStyle>
          <a:p>
            <a:pPr>
              <a:defRPr lang="ko-KR"/>
            </a:pPr>
            <a:fld id="{F5187D54-215E-4216-A2A6-C5D07BCE5577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2122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698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3977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096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795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4944" algn="l" defTabSz="9139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1" algn="l" defTabSz="9139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21" algn="l" defTabSz="9139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09" algn="l" defTabSz="9139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2">
              <a:defRPr lang="ko-KR" altLang="en-US"/>
            </a:pPr>
            <a:fld id="{8945F8D5-6128-405B-8FF3-09438A59E2CB}" type="slidenum">
              <a:rPr lang="en-US" altLang="ko-KR"/>
              <a:pPr defTabSz="912812">
                <a:defRPr lang="ko-KR" altLang="en-US"/>
              </a:pPr>
              <a:t>0</a:t>
            </a:fld>
            <a:endParaRPr lang="en-US" altLang="ko-K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463" y="746125"/>
            <a:ext cx="6848476" cy="3727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2928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5202" y="1122364"/>
            <a:ext cx="9451181" cy="2387600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5202" y="3602046"/>
            <a:ext cx="9451181" cy="1655763"/>
          </a:xfrm>
        </p:spPr>
        <p:txBody>
          <a:bodyPr/>
          <a:lstStyle>
            <a:lvl1pPr marL="0" indent="0" algn="ctr">
              <a:buNone/>
              <a:defRPr sz="1900"/>
            </a:lvl1pPr>
            <a:lvl2pPr marL="371304" indent="0" algn="ctr">
              <a:buNone/>
              <a:defRPr sz="1600"/>
            </a:lvl2pPr>
            <a:lvl3pPr marL="742607" indent="0" algn="ctr">
              <a:buNone/>
              <a:defRPr sz="1500"/>
            </a:lvl3pPr>
            <a:lvl4pPr marL="1113910" indent="0" algn="ctr">
              <a:buNone/>
              <a:defRPr sz="1300"/>
            </a:lvl4pPr>
            <a:lvl5pPr marL="1485212" indent="0" algn="ctr">
              <a:buNone/>
              <a:defRPr sz="1300"/>
            </a:lvl5pPr>
            <a:lvl6pPr marL="1856516" indent="0" algn="ctr">
              <a:buNone/>
              <a:defRPr sz="1300"/>
            </a:lvl6pPr>
            <a:lvl7pPr marL="2227820" indent="0" algn="ctr">
              <a:buNone/>
              <a:defRPr sz="1300"/>
            </a:lvl7pPr>
            <a:lvl8pPr marL="2599122" indent="0" algn="ctr">
              <a:buNone/>
              <a:defRPr sz="1300"/>
            </a:lvl8pPr>
            <a:lvl9pPr marL="2970426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4BB73-FDD3-4C65-BF63-CB73A813B87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90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85D03-1E3E-4D2D-B8DE-195B6B5867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74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18008" y="365126"/>
            <a:ext cx="271721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66362" y="365126"/>
            <a:ext cx="799412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93F29-51F4-4208-A743-4768F9BBB3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96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362" y="195394"/>
            <a:ext cx="10868858" cy="34387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6362" y="797170"/>
            <a:ext cx="10868858" cy="53797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CA7DB-A986-4FA4-B530-57DB6607B83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36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9798" y="1709749"/>
            <a:ext cx="10868858" cy="285273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9798" y="4589473"/>
            <a:ext cx="10868858" cy="1500187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713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426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13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21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65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78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991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04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1A52B-C05E-4441-BAF2-455947DB95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66363" y="1825625"/>
            <a:ext cx="535566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79552" y="1825625"/>
            <a:ext cx="535566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4181B-F170-4338-8F23-B9A06F86B2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5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005" y="365129"/>
            <a:ext cx="10868858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8000" y="1681164"/>
            <a:ext cx="5331056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1304" indent="0">
              <a:buNone/>
              <a:defRPr sz="1600" b="1"/>
            </a:lvl2pPr>
            <a:lvl3pPr marL="742607" indent="0">
              <a:buNone/>
              <a:defRPr sz="1500" b="1"/>
            </a:lvl3pPr>
            <a:lvl4pPr marL="1113910" indent="0">
              <a:buNone/>
              <a:defRPr sz="1300" b="1"/>
            </a:lvl4pPr>
            <a:lvl5pPr marL="1485212" indent="0">
              <a:buNone/>
              <a:defRPr sz="1300" b="1"/>
            </a:lvl5pPr>
            <a:lvl6pPr marL="1856516" indent="0">
              <a:buNone/>
              <a:defRPr sz="1300" b="1"/>
            </a:lvl6pPr>
            <a:lvl7pPr marL="2227820" indent="0">
              <a:buNone/>
              <a:defRPr sz="1300" b="1"/>
            </a:lvl7pPr>
            <a:lvl8pPr marL="2599122" indent="0">
              <a:buNone/>
              <a:defRPr sz="1300" b="1"/>
            </a:lvl8pPr>
            <a:lvl9pPr marL="2970426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68000" y="2505075"/>
            <a:ext cx="533105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79553" y="1681164"/>
            <a:ext cx="5357308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1304" indent="0">
              <a:buNone/>
              <a:defRPr sz="1600" b="1"/>
            </a:lvl2pPr>
            <a:lvl3pPr marL="742607" indent="0">
              <a:buNone/>
              <a:defRPr sz="1500" b="1"/>
            </a:lvl3pPr>
            <a:lvl4pPr marL="1113910" indent="0">
              <a:buNone/>
              <a:defRPr sz="1300" b="1"/>
            </a:lvl4pPr>
            <a:lvl5pPr marL="1485212" indent="0">
              <a:buNone/>
              <a:defRPr sz="1300" b="1"/>
            </a:lvl5pPr>
            <a:lvl6pPr marL="1856516" indent="0">
              <a:buNone/>
              <a:defRPr sz="1300" b="1"/>
            </a:lvl6pPr>
            <a:lvl7pPr marL="2227820" indent="0">
              <a:buNone/>
              <a:defRPr sz="1300" b="1"/>
            </a:lvl7pPr>
            <a:lvl8pPr marL="2599122" indent="0">
              <a:buNone/>
              <a:defRPr sz="1300" b="1"/>
            </a:lvl8pPr>
            <a:lvl9pPr marL="2970426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79553" y="2505075"/>
            <a:ext cx="535730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36ADF-038C-4A1A-867F-33F0F37C27F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17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14C3B-EF5A-4011-B8FA-39E9A38DCE9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25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B6311-D6D7-420E-9A4F-EC6E9C6755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62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008" y="457202"/>
            <a:ext cx="4064335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57317" y="987436"/>
            <a:ext cx="6379548" cy="487362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8008" y="2057401"/>
            <a:ext cx="4064335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04" indent="0">
              <a:buNone/>
              <a:defRPr sz="1100"/>
            </a:lvl2pPr>
            <a:lvl3pPr marL="742607" indent="0">
              <a:buNone/>
              <a:defRPr sz="1000"/>
            </a:lvl3pPr>
            <a:lvl4pPr marL="1113910" indent="0">
              <a:buNone/>
              <a:defRPr sz="800"/>
            </a:lvl4pPr>
            <a:lvl5pPr marL="1485212" indent="0">
              <a:buNone/>
              <a:defRPr sz="800"/>
            </a:lvl5pPr>
            <a:lvl6pPr marL="1856516" indent="0">
              <a:buNone/>
              <a:defRPr sz="800"/>
            </a:lvl6pPr>
            <a:lvl7pPr marL="2227820" indent="0">
              <a:buNone/>
              <a:defRPr sz="800"/>
            </a:lvl7pPr>
            <a:lvl8pPr marL="2599122" indent="0">
              <a:buNone/>
              <a:defRPr sz="800"/>
            </a:lvl8pPr>
            <a:lvl9pPr marL="2970426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373A1-B729-42B6-8382-DFD9EAF24EF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6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008" y="457202"/>
            <a:ext cx="4064335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57317" y="987436"/>
            <a:ext cx="6379548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304" indent="0">
              <a:buNone/>
              <a:defRPr sz="2100"/>
            </a:lvl2pPr>
            <a:lvl3pPr marL="742607" indent="0">
              <a:buNone/>
              <a:defRPr sz="1900"/>
            </a:lvl3pPr>
            <a:lvl4pPr marL="1113910" indent="0">
              <a:buNone/>
              <a:defRPr sz="1600"/>
            </a:lvl4pPr>
            <a:lvl5pPr marL="1485212" indent="0">
              <a:buNone/>
              <a:defRPr sz="1600"/>
            </a:lvl5pPr>
            <a:lvl6pPr marL="1856516" indent="0">
              <a:buNone/>
              <a:defRPr sz="1600"/>
            </a:lvl6pPr>
            <a:lvl7pPr marL="2227820" indent="0">
              <a:buNone/>
              <a:defRPr sz="1600"/>
            </a:lvl7pPr>
            <a:lvl8pPr marL="2599122" indent="0">
              <a:buNone/>
              <a:defRPr sz="1600"/>
            </a:lvl8pPr>
            <a:lvl9pPr marL="2970426" indent="0">
              <a:buNone/>
              <a:defRPr sz="1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8008" y="2057401"/>
            <a:ext cx="4064335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04" indent="0">
              <a:buNone/>
              <a:defRPr sz="1100"/>
            </a:lvl2pPr>
            <a:lvl3pPr marL="742607" indent="0">
              <a:buNone/>
              <a:defRPr sz="1000"/>
            </a:lvl3pPr>
            <a:lvl4pPr marL="1113910" indent="0">
              <a:buNone/>
              <a:defRPr sz="800"/>
            </a:lvl4pPr>
            <a:lvl5pPr marL="1485212" indent="0">
              <a:buNone/>
              <a:defRPr sz="800"/>
            </a:lvl5pPr>
            <a:lvl6pPr marL="1856516" indent="0">
              <a:buNone/>
              <a:defRPr sz="800"/>
            </a:lvl6pPr>
            <a:lvl7pPr marL="2227820" indent="0">
              <a:buNone/>
              <a:defRPr sz="800"/>
            </a:lvl7pPr>
            <a:lvl8pPr marL="2599122" indent="0">
              <a:buNone/>
              <a:defRPr sz="800"/>
            </a:lvl8pPr>
            <a:lvl9pPr marL="2970426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F85D0-A53D-42DE-BD00-97F1262DDB4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8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66362" y="242278"/>
            <a:ext cx="10868858" cy="302238"/>
          </a:xfrm>
          <a:prstGeom prst="rect">
            <a:avLst/>
          </a:prstGeo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6362" y="836614"/>
            <a:ext cx="10868858" cy="5340350"/>
          </a:xfrm>
          <a:prstGeom prst="rect">
            <a:avLst/>
          </a:prstGeom>
        </p:spPr>
        <p:txBody>
          <a:bodyPr vert="horz" lIns="91397" tIns="45698" rIns="91397" bIns="45698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6363" y="6356360"/>
            <a:ext cx="2835356" cy="365125"/>
          </a:xfrm>
          <a:prstGeom prst="rect">
            <a:avLst/>
          </a:prstGeom>
        </p:spPr>
        <p:txBody>
          <a:bodyPr vert="horz" lIns="91397" tIns="45698" rIns="91397" bIns="4569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DCD2-7D90-446E-AC18-579B947D39F2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74280" y="6356360"/>
            <a:ext cx="4253030" cy="365125"/>
          </a:xfrm>
          <a:prstGeom prst="rect">
            <a:avLst/>
          </a:prstGeom>
        </p:spPr>
        <p:txBody>
          <a:bodyPr vert="horz" lIns="91397" tIns="45698" rIns="91397" bIns="4569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99866" y="6356360"/>
            <a:ext cx="2835356" cy="365125"/>
          </a:xfrm>
          <a:prstGeom prst="rect">
            <a:avLst/>
          </a:prstGeom>
        </p:spPr>
        <p:txBody>
          <a:bodyPr vert="horz" lIns="91397" tIns="45698" rIns="91397" bIns="4569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C40A-C3B3-45F3-874D-21457FDBA2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4" descr="PPT_5"/>
          <p:cNvPicPr>
            <a:picLocks noChangeAspect="1" noChangeArrowheads="1"/>
          </p:cNvPicPr>
          <p:nvPr userDrawn="1"/>
        </p:nvPicPr>
        <p:blipFill>
          <a:blip r:embed="rId13" cstate="print"/>
          <a:srcRect t="90866"/>
          <a:stretch>
            <a:fillRect/>
          </a:stretch>
        </p:blipFill>
        <p:spPr bwMode="auto">
          <a:xfrm>
            <a:off x="0" y="6237289"/>
            <a:ext cx="12601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0" descr="PPT_5"/>
          <p:cNvPicPr>
            <a:picLocks noChangeAspect="1" noChangeArrowheads="1"/>
          </p:cNvPicPr>
          <p:nvPr userDrawn="1"/>
        </p:nvPicPr>
        <p:blipFill>
          <a:blip r:embed="rId13" cstate="print"/>
          <a:srcRect l="2910" t="11707" r="2582" b="87192"/>
          <a:stretch>
            <a:fillRect/>
          </a:stretch>
        </p:blipFill>
        <p:spPr bwMode="auto">
          <a:xfrm>
            <a:off x="302930" y="636588"/>
            <a:ext cx="11953320" cy="8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63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</p:sldLayoutIdLst>
  <p:hf sldNum="0" hdr="0" ftr="0" dt="0"/>
  <p:txStyles>
    <p:titleStyle>
      <a:lvl1pPr algn="l" defTabSz="742607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653" indent="-185653" algn="l" defTabSz="742607" rtl="0" eaLnBrk="1" latinLnBrk="1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57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928259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99562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670865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042169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13472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84775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56079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1304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910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212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6516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820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9122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0426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80952" y="5410210"/>
            <a:ext cx="6714220" cy="399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59" tIns="46779" rIns="89959" bIns="46779">
            <a:spAutoFit/>
          </a:bodyPr>
          <a:lstStyle/>
          <a:p>
            <a:pPr algn="r" defTabSz="761648">
              <a:lnSpc>
                <a:spcPct val="14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KOSMO </a:t>
            </a:r>
            <a:r>
              <a:rPr lang="ko-KR" altLang="en-US" sz="1600" b="1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엄선화</a:t>
            </a:r>
            <a:endParaRPr lang="en-US" altLang="ko-KR" sz="1600" b="1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315" name="Text Box 16"/>
          <p:cNvSpPr txBox="1">
            <a:spLocks noChangeArrowheads="1"/>
          </p:cNvSpPr>
          <p:nvPr/>
        </p:nvSpPr>
        <p:spPr bwMode="auto">
          <a:xfrm>
            <a:off x="3114786" y="1230315"/>
            <a:ext cx="6320571" cy="4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779" tIns="45698" rIns="46779" bIns="45698">
            <a:spAutoFit/>
          </a:bodyPr>
          <a:lstStyle/>
          <a:p>
            <a:r>
              <a:rPr lang="ko-KR" altLang="en-US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가위바위보 화면정의서</a:t>
            </a:r>
            <a:endParaRPr lang="en-US" altLang="ko-KR" sz="2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3319" name="Group 13"/>
          <p:cNvGrpSpPr>
            <a:grpSpLocks/>
          </p:cNvGrpSpPr>
          <p:nvPr/>
        </p:nvGrpSpPr>
        <p:grpSpPr bwMode="auto">
          <a:xfrm>
            <a:off x="3003101" y="1114433"/>
            <a:ext cx="6600250" cy="766403"/>
            <a:chOff x="1776" y="864"/>
            <a:chExt cx="2688" cy="432"/>
          </a:xfrm>
        </p:grpSpPr>
        <p:sp>
          <p:nvSpPr>
            <p:cNvPr id="13320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3321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310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563880"/>
            <a:ext cx="6864444" cy="49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2655" y="5686712"/>
            <a:ext cx="6864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© GAME LAND 2021</a:t>
            </a:r>
            <a:endParaRPr lang="en-US" altLang="ko-KR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0567-8E03-4055-A24E-AE0B4E2341B9}"/>
              </a:ext>
            </a:extLst>
          </p:cNvPr>
          <p:cNvSpPr txBox="1"/>
          <p:nvPr/>
        </p:nvSpPr>
        <p:spPr>
          <a:xfrm>
            <a:off x="286428" y="994309"/>
            <a:ext cx="13516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가위바위보게임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186FC-3FDA-4EA3-85E6-05400E2A2E73}"/>
              </a:ext>
            </a:extLst>
          </p:cNvPr>
          <p:cNvSpPr txBox="1"/>
          <p:nvPr/>
        </p:nvSpPr>
        <p:spPr>
          <a:xfrm>
            <a:off x="1794160" y="981650"/>
            <a:ext cx="2820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게임방법 게임순위 공지사항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BF4CB-0749-48BD-B871-AFEB666FE5D1}"/>
              </a:ext>
            </a:extLst>
          </p:cNvPr>
          <p:cNvSpPr txBox="1"/>
          <p:nvPr/>
        </p:nvSpPr>
        <p:spPr>
          <a:xfrm>
            <a:off x="1576158" y="2653113"/>
            <a:ext cx="433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 바위 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F1A54-0371-429A-88EC-65271105D1AA}"/>
              </a:ext>
            </a:extLst>
          </p:cNvPr>
          <p:cNvSpPr txBox="1"/>
          <p:nvPr/>
        </p:nvSpPr>
        <p:spPr>
          <a:xfrm>
            <a:off x="2787707" y="4277773"/>
            <a:ext cx="19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GAME START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3C3156-C481-4567-9469-EF42B444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05" y="2353101"/>
            <a:ext cx="4248472" cy="3210779"/>
          </a:xfrm>
          <a:prstGeom prst="rect">
            <a:avLst/>
          </a:prstGeom>
        </p:spPr>
      </p:pic>
      <p:sp useBgFill="1">
        <p:nvSpPr>
          <p:cNvPr id="20" name="Title 1">
            <a:extLst>
              <a:ext uri="{FF2B5EF4-FFF2-40B4-BE49-F238E27FC236}">
                <a16:creationId xmlns:a16="http://schemas.microsoft.com/office/drawing/2014/main" id="{C10C30CA-7104-41FF-BE91-4F539907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3-1.JAVA</a:t>
            </a:r>
            <a:r>
              <a:rPr lang="ko-KR" altLang="en-US" sz="2000" dirty="0">
                <a:latin typeface="+mn-lt"/>
                <a:ea typeface="+mn-ea"/>
              </a:rPr>
              <a:t>와 </a:t>
            </a:r>
            <a:r>
              <a:rPr lang="en-US" altLang="ko-KR" sz="2000" dirty="0">
                <a:latin typeface="+mn-lt"/>
                <a:ea typeface="+mn-ea"/>
              </a:rPr>
              <a:t>JSP </a:t>
            </a:r>
            <a:r>
              <a:rPr lang="ko-KR" altLang="en-US" sz="2000" dirty="0">
                <a:latin typeface="+mn-lt"/>
                <a:ea typeface="+mn-ea"/>
              </a:rPr>
              <a:t>연동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23127-3103-440A-8217-AD7E6C04A0AD}"/>
              </a:ext>
            </a:extLst>
          </p:cNvPr>
          <p:cNvSpPr txBox="1"/>
          <p:nvPr/>
        </p:nvSpPr>
        <p:spPr>
          <a:xfrm>
            <a:off x="7718505" y="1127844"/>
            <a:ext cx="4296562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가위바위보 게임을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구현하였으나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연동시키는 점이 어려웠다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7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3-2.</a:t>
            </a:r>
            <a:r>
              <a:rPr lang="ko-KR" altLang="en-US" sz="2000" dirty="0">
                <a:latin typeface="+mn-lt"/>
                <a:ea typeface="+mn-ea"/>
              </a:rPr>
              <a:t>결과에 맞는 이미지 넣기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310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563880"/>
            <a:ext cx="6864444" cy="49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2655" y="5686712"/>
            <a:ext cx="6864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© GAME LAND 2021</a:t>
            </a:r>
            <a:endParaRPr lang="en-US" altLang="ko-KR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0567-8E03-4055-A24E-AE0B4E2341B9}"/>
              </a:ext>
            </a:extLst>
          </p:cNvPr>
          <p:cNvSpPr txBox="1"/>
          <p:nvPr/>
        </p:nvSpPr>
        <p:spPr>
          <a:xfrm>
            <a:off x="286428" y="994309"/>
            <a:ext cx="13516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가위바위보게임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186FC-3FDA-4EA3-85E6-05400E2A2E73}"/>
              </a:ext>
            </a:extLst>
          </p:cNvPr>
          <p:cNvSpPr txBox="1"/>
          <p:nvPr/>
        </p:nvSpPr>
        <p:spPr>
          <a:xfrm>
            <a:off x="1794160" y="981650"/>
            <a:ext cx="2820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게임방법 게임순위 공지사항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BF4CB-0749-48BD-B871-AFEB666FE5D1}"/>
              </a:ext>
            </a:extLst>
          </p:cNvPr>
          <p:cNvSpPr txBox="1"/>
          <p:nvPr/>
        </p:nvSpPr>
        <p:spPr>
          <a:xfrm>
            <a:off x="1638080" y="1736635"/>
            <a:ext cx="433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B31557-DE69-446F-B61C-E127B95A27EB}"/>
              </a:ext>
            </a:extLst>
          </p:cNvPr>
          <p:cNvCxnSpPr>
            <a:cxnSpLocks/>
          </p:cNvCxnSpPr>
          <p:nvPr/>
        </p:nvCxnSpPr>
        <p:spPr>
          <a:xfrm>
            <a:off x="962254" y="2852936"/>
            <a:ext cx="55545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ECA53C-9451-4DD4-8097-08650738022A}"/>
              </a:ext>
            </a:extLst>
          </p:cNvPr>
          <p:cNvCxnSpPr>
            <a:cxnSpLocks/>
          </p:cNvCxnSpPr>
          <p:nvPr/>
        </p:nvCxnSpPr>
        <p:spPr>
          <a:xfrm>
            <a:off x="962253" y="4437112"/>
            <a:ext cx="55545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23EA34-5F60-41D7-AA48-B1338145B6D0}"/>
              </a:ext>
            </a:extLst>
          </p:cNvPr>
          <p:cNvSpPr txBox="1"/>
          <p:nvPr/>
        </p:nvSpPr>
        <p:spPr>
          <a:xfrm>
            <a:off x="1044203" y="3374536"/>
            <a:ext cx="162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Player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EF1F07-04B2-476D-8932-2D3CC940B159}"/>
              </a:ext>
            </a:extLst>
          </p:cNvPr>
          <p:cNvSpPr txBox="1"/>
          <p:nvPr/>
        </p:nvSpPr>
        <p:spPr>
          <a:xfrm>
            <a:off x="4886824" y="3374535"/>
            <a:ext cx="162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FA883-CEF4-4E79-9840-499B13BBAE14}"/>
              </a:ext>
            </a:extLst>
          </p:cNvPr>
          <p:cNvSpPr txBox="1"/>
          <p:nvPr/>
        </p:nvSpPr>
        <p:spPr>
          <a:xfrm>
            <a:off x="3079715" y="3136612"/>
            <a:ext cx="162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9E55F-7811-486B-957F-1623800D7395}"/>
              </a:ext>
            </a:extLst>
          </p:cNvPr>
          <p:cNvSpPr txBox="1"/>
          <p:nvPr/>
        </p:nvSpPr>
        <p:spPr>
          <a:xfrm>
            <a:off x="2465822" y="4930788"/>
            <a:ext cx="139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88FF2-247D-410F-9BAD-395D80A7DEC0}"/>
              </a:ext>
            </a:extLst>
          </p:cNvPr>
          <p:cNvSpPr txBox="1"/>
          <p:nvPr/>
        </p:nvSpPr>
        <p:spPr>
          <a:xfrm>
            <a:off x="3806799" y="4930788"/>
            <a:ext cx="139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그만하기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30AB8-866F-4954-90F3-B69A7FB9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17" y="2123673"/>
            <a:ext cx="4419218" cy="395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A18A9-DF0F-4967-9E4B-D5798DB77DBE}"/>
              </a:ext>
            </a:extLst>
          </p:cNvPr>
          <p:cNvSpPr txBox="1"/>
          <p:nvPr/>
        </p:nvSpPr>
        <p:spPr>
          <a:xfrm>
            <a:off x="7714216" y="920351"/>
            <a:ext cx="4296562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결과를 텍스트로는 출력할 수 있었으나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결과에 맞는 이미지를 넣는 것이 어려웠다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이용하여 가위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보에 따른 이미지를 저장하였다</a:t>
            </a:r>
          </a:p>
        </p:txBody>
      </p:sp>
    </p:spTree>
    <p:extLst>
      <p:ext uri="{BB962C8B-B14F-4D97-AF65-F5344CB8AC3E}">
        <p14:creationId xmlns:p14="http://schemas.microsoft.com/office/powerpoint/2010/main" val="385216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51130" y="2881305"/>
            <a:ext cx="6600250" cy="76640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162815" y="3041605"/>
            <a:ext cx="6320571" cy="4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779" tIns="45698" rIns="46779" bIns="45698">
            <a:spAutoFit/>
          </a:bodyPr>
          <a:lstStyle/>
          <a:p>
            <a:r>
              <a:rPr lang="ko-KR" altLang="en-US" sz="24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메인화면</a:t>
            </a:r>
            <a:endParaRPr lang="en-US" altLang="ko-KR" sz="2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1-1.</a:t>
            </a:r>
            <a:r>
              <a:rPr lang="ko-KR" altLang="en-US" sz="2000" dirty="0">
                <a:latin typeface="+mn-lt"/>
                <a:ea typeface="+mn-ea"/>
              </a:rPr>
              <a:t>홈페이지 </a:t>
            </a:r>
            <a:r>
              <a:rPr lang="ko-KR" altLang="en-US" sz="2000" dirty="0" err="1">
                <a:latin typeface="+mn-lt"/>
                <a:ea typeface="+mn-ea"/>
              </a:rPr>
              <a:t>메인화면</a:t>
            </a:r>
            <a:r>
              <a:rPr lang="en-US" altLang="ko-KR" sz="2000" dirty="0">
                <a:latin typeface="+mn-lt"/>
                <a:ea typeface="+mn-ea"/>
              </a:rPr>
              <a:t>(</a:t>
            </a:r>
            <a:r>
              <a:rPr lang="ko-KR" altLang="en-US" sz="2000" dirty="0">
                <a:latin typeface="+mn-lt"/>
                <a:ea typeface="+mn-ea"/>
              </a:rPr>
              <a:t>기본화면</a:t>
            </a:r>
            <a:r>
              <a:rPr lang="en-US" altLang="ko-KR" sz="2000" dirty="0">
                <a:latin typeface="+mn-lt"/>
                <a:ea typeface="+mn-ea"/>
              </a:rPr>
              <a:t>)</a:t>
            </a:r>
            <a:endParaRPr lang="ko-KR" altLang="en-US" sz="2000" dirty="0">
              <a:latin typeface="+mn-lt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02860"/>
              </p:ext>
            </p:extLst>
          </p:nvPr>
        </p:nvGraphicFramePr>
        <p:xfrm>
          <a:off x="7354222" y="1043735"/>
          <a:ext cx="4715619" cy="1867889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GAME LAND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게임 선택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가위바위보게임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가위바위보게임으로 이동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로또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로또로 이동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바닥글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정보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310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563880"/>
            <a:ext cx="6864444" cy="49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54" y="1000886"/>
            <a:ext cx="11657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lt"/>
              </a:rPr>
              <a:t>GAME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LAND</a:t>
            </a:r>
            <a:endParaRPr lang="ko-KR" alt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655" y="5686712"/>
            <a:ext cx="6864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© GAME LAND 2021</a:t>
            </a:r>
            <a:endParaRPr lang="en-US" altLang="ko-KR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8080" y="3372594"/>
            <a:ext cx="13516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가위바위보게임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ED68D-BAAA-46EC-B70E-595636A9A6C1}"/>
              </a:ext>
            </a:extLst>
          </p:cNvPr>
          <p:cNvSpPr txBox="1"/>
          <p:nvPr/>
        </p:nvSpPr>
        <p:spPr>
          <a:xfrm>
            <a:off x="1509551" y="1001732"/>
            <a:ext cx="29867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가위바위보게임 로또 공지사항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B7AF6-3278-4B10-AC0D-571757FB21F9}"/>
              </a:ext>
            </a:extLst>
          </p:cNvPr>
          <p:cNvSpPr txBox="1"/>
          <p:nvPr/>
        </p:nvSpPr>
        <p:spPr>
          <a:xfrm>
            <a:off x="5076651" y="3372594"/>
            <a:ext cx="518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CFE95-F3FD-4AF5-A590-2B79DAC2CA33}"/>
              </a:ext>
            </a:extLst>
          </p:cNvPr>
          <p:cNvSpPr txBox="1"/>
          <p:nvPr/>
        </p:nvSpPr>
        <p:spPr>
          <a:xfrm>
            <a:off x="2802952" y="1831485"/>
            <a:ext cx="1883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게임을 선택하세요</a:t>
            </a:r>
          </a:p>
        </p:txBody>
      </p:sp>
    </p:spTree>
    <p:extLst>
      <p:ext uri="{BB962C8B-B14F-4D97-AF65-F5344CB8AC3E}">
        <p14:creationId xmlns:p14="http://schemas.microsoft.com/office/powerpoint/2010/main" val="147041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1-2.</a:t>
            </a:r>
            <a:r>
              <a:rPr lang="ko-KR" altLang="en-US" sz="2000" dirty="0">
                <a:latin typeface="+mn-lt"/>
                <a:ea typeface="+mn-ea"/>
              </a:rPr>
              <a:t>홈페이지 </a:t>
            </a:r>
            <a:r>
              <a:rPr lang="ko-KR" altLang="en-US" sz="2000" dirty="0" err="1">
                <a:latin typeface="+mn-lt"/>
                <a:ea typeface="+mn-ea"/>
              </a:rPr>
              <a:t>메인화면</a:t>
            </a:r>
            <a:r>
              <a:rPr lang="en-US" altLang="ko-KR" sz="2000" dirty="0">
                <a:latin typeface="+mn-lt"/>
                <a:ea typeface="+mn-ea"/>
              </a:rPr>
              <a:t>(</a:t>
            </a:r>
            <a:r>
              <a:rPr lang="ko-KR" altLang="en-US" sz="2000" dirty="0">
                <a:latin typeface="+mn-lt"/>
                <a:ea typeface="+mn-ea"/>
              </a:rPr>
              <a:t>가위바위보게임</a:t>
            </a:r>
            <a:r>
              <a:rPr lang="en-US" altLang="ko-KR" sz="2000" dirty="0">
                <a:latin typeface="+mn-lt"/>
                <a:ea typeface="+mn-ea"/>
              </a:rPr>
              <a:t>)</a:t>
            </a:r>
            <a:endParaRPr lang="ko-KR" altLang="en-US" sz="2000" dirty="0">
              <a:latin typeface="+mn-lt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34636"/>
              </p:ext>
            </p:extLst>
          </p:nvPr>
        </p:nvGraphicFramePr>
        <p:xfrm>
          <a:off x="7354222" y="1043735"/>
          <a:ext cx="4715619" cy="1485472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가위바위보게임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게임 선택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 선택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GAME START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 선택 후 게임 시작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310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563880"/>
            <a:ext cx="6864444" cy="49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2655" y="5686712"/>
            <a:ext cx="6864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© GAME LAND 2021</a:t>
            </a:r>
            <a:endParaRPr lang="en-US" altLang="ko-KR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0567-8E03-4055-A24E-AE0B4E2341B9}"/>
              </a:ext>
            </a:extLst>
          </p:cNvPr>
          <p:cNvSpPr txBox="1"/>
          <p:nvPr/>
        </p:nvSpPr>
        <p:spPr>
          <a:xfrm>
            <a:off x="286428" y="994309"/>
            <a:ext cx="13516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가위바위보게임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186FC-3FDA-4EA3-85E6-05400E2A2E73}"/>
              </a:ext>
            </a:extLst>
          </p:cNvPr>
          <p:cNvSpPr txBox="1"/>
          <p:nvPr/>
        </p:nvSpPr>
        <p:spPr>
          <a:xfrm>
            <a:off x="1794160" y="981650"/>
            <a:ext cx="2820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게임방법 게임순위 공지사항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BF4CB-0749-48BD-B871-AFEB666FE5D1}"/>
              </a:ext>
            </a:extLst>
          </p:cNvPr>
          <p:cNvSpPr txBox="1"/>
          <p:nvPr/>
        </p:nvSpPr>
        <p:spPr>
          <a:xfrm>
            <a:off x="1576158" y="2653113"/>
            <a:ext cx="433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 바위 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F1A54-0371-429A-88EC-65271105D1AA}"/>
              </a:ext>
            </a:extLst>
          </p:cNvPr>
          <p:cNvSpPr txBox="1"/>
          <p:nvPr/>
        </p:nvSpPr>
        <p:spPr>
          <a:xfrm>
            <a:off x="2787707" y="4277773"/>
            <a:ext cx="19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GAME START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7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1-3.</a:t>
            </a:r>
            <a:r>
              <a:rPr lang="ko-KR" altLang="en-US" sz="2000" dirty="0">
                <a:latin typeface="+mn-lt"/>
                <a:ea typeface="+mn-ea"/>
              </a:rPr>
              <a:t>홈페이지 </a:t>
            </a:r>
            <a:r>
              <a:rPr lang="ko-KR" altLang="en-US" sz="2000" dirty="0" err="1">
                <a:latin typeface="+mn-lt"/>
                <a:ea typeface="+mn-ea"/>
              </a:rPr>
              <a:t>메인화면</a:t>
            </a:r>
            <a:r>
              <a:rPr lang="en-US" altLang="ko-KR" sz="2000" dirty="0">
                <a:latin typeface="+mn-lt"/>
                <a:ea typeface="+mn-ea"/>
              </a:rPr>
              <a:t>(</a:t>
            </a:r>
            <a:r>
              <a:rPr lang="ko-KR" altLang="en-US" sz="2000" dirty="0">
                <a:latin typeface="+mn-lt"/>
                <a:ea typeface="+mn-ea"/>
              </a:rPr>
              <a:t>게임결과</a:t>
            </a:r>
            <a:r>
              <a:rPr lang="en-US" altLang="ko-KR" sz="2000" dirty="0">
                <a:latin typeface="+mn-lt"/>
                <a:ea typeface="+mn-ea"/>
              </a:rPr>
              <a:t>)</a:t>
            </a:r>
            <a:endParaRPr lang="ko-KR" altLang="en-US" sz="2000" dirty="0">
              <a:latin typeface="+mn-lt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97446"/>
              </p:ext>
            </p:extLst>
          </p:nvPr>
        </p:nvGraphicFramePr>
        <p:xfrm>
          <a:off x="7354222" y="1043735"/>
          <a:ext cx="4715619" cy="1485472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게임결과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WIN / DRAW /LOSE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Player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결과 이미지 출력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계속하기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그만하기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계속하기 또는 그만하기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310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563880"/>
            <a:ext cx="6864444" cy="49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2655" y="5686712"/>
            <a:ext cx="6864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© GAME LAND 2021</a:t>
            </a:r>
            <a:endParaRPr lang="en-US" altLang="ko-KR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0567-8E03-4055-A24E-AE0B4E2341B9}"/>
              </a:ext>
            </a:extLst>
          </p:cNvPr>
          <p:cNvSpPr txBox="1"/>
          <p:nvPr/>
        </p:nvSpPr>
        <p:spPr>
          <a:xfrm>
            <a:off x="286428" y="994309"/>
            <a:ext cx="13516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가위바위보게임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186FC-3FDA-4EA3-85E6-05400E2A2E73}"/>
              </a:ext>
            </a:extLst>
          </p:cNvPr>
          <p:cNvSpPr txBox="1"/>
          <p:nvPr/>
        </p:nvSpPr>
        <p:spPr>
          <a:xfrm>
            <a:off x="1794160" y="981650"/>
            <a:ext cx="2820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게임방법 게임순위 공지사항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BF4CB-0749-48BD-B871-AFEB666FE5D1}"/>
              </a:ext>
            </a:extLst>
          </p:cNvPr>
          <p:cNvSpPr txBox="1"/>
          <p:nvPr/>
        </p:nvSpPr>
        <p:spPr>
          <a:xfrm>
            <a:off x="1638080" y="1736635"/>
            <a:ext cx="433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B31557-DE69-446F-B61C-E127B95A27EB}"/>
              </a:ext>
            </a:extLst>
          </p:cNvPr>
          <p:cNvCxnSpPr>
            <a:cxnSpLocks/>
          </p:cNvCxnSpPr>
          <p:nvPr/>
        </p:nvCxnSpPr>
        <p:spPr>
          <a:xfrm>
            <a:off x="962254" y="2852936"/>
            <a:ext cx="55545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ECA53C-9451-4DD4-8097-08650738022A}"/>
              </a:ext>
            </a:extLst>
          </p:cNvPr>
          <p:cNvCxnSpPr>
            <a:cxnSpLocks/>
          </p:cNvCxnSpPr>
          <p:nvPr/>
        </p:nvCxnSpPr>
        <p:spPr>
          <a:xfrm>
            <a:off x="962253" y="4437112"/>
            <a:ext cx="55545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23EA34-5F60-41D7-AA48-B1338145B6D0}"/>
              </a:ext>
            </a:extLst>
          </p:cNvPr>
          <p:cNvSpPr txBox="1"/>
          <p:nvPr/>
        </p:nvSpPr>
        <p:spPr>
          <a:xfrm>
            <a:off x="1044203" y="3374536"/>
            <a:ext cx="162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Player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EF1F07-04B2-476D-8932-2D3CC940B159}"/>
              </a:ext>
            </a:extLst>
          </p:cNvPr>
          <p:cNvSpPr txBox="1"/>
          <p:nvPr/>
        </p:nvSpPr>
        <p:spPr>
          <a:xfrm>
            <a:off x="4886824" y="3374535"/>
            <a:ext cx="162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FA883-CEF4-4E79-9840-499B13BBAE14}"/>
              </a:ext>
            </a:extLst>
          </p:cNvPr>
          <p:cNvSpPr txBox="1"/>
          <p:nvPr/>
        </p:nvSpPr>
        <p:spPr>
          <a:xfrm>
            <a:off x="3079715" y="3136612"/>
            <a:ext cx="162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9E55F-7811-486B-957F-1623800D7395}"/>
              </a:ext>
            </a:extLst>
          </p:cNvPr>
          <p:cNvSpPr txBox="1"/>
          <p:nvPr/>
        </p:nvSpPr>
        <p:spPr>
          <a:xfrm>
            <a:off x="2465822" y="4930788"/>
            <a:ext cx="139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88FF2-247D-410F-9BAD-395D80A7DEC0}"/>
              </a:ext>
            </a:extLst>
          </p:cNvPr>
          <p:cNvSpPr txBox="1"/>
          <p:nvPr/>
        </p:nvSpPr>
        <p:spPr>
          <a:xfrm>
            <a:off x="3806799" y="4930788"/>
            <a:ext cx="139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그만하기</a:t>
            </a:r>
          </a:p>
        </p:txBody>
      </p:sp>
    </p:spTree>
    <p:extLst>
      <p:ext uri="{BB962C8B-B14F-4D97-AF65-F5344CB8AC3E}">
        <p14:creationId xmlns:p14="http://schemas.microsoft.com/office/powerpoint/2010/main" val="363155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51130" y="2881305"/>
            <a:ext cx="6600250" cy="76640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162815" y="3041605"/>
            <a:ext cx="6320571" cy="4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779" tIns="45698" rIns="46779" bIns="45698">
            <a:spAutoFit/>
          </a:bodyPr>
          <a:lstStyle/>
          <a:p>
            <a:r>
              <a:rPr lang="ko-KR" altLang="en-US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에러화면</a:t>
            </a:r>
            <a:endParaRPr lang="en-US" altLang="ko-KR" sz="2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2-1.</a:t>
            </a:r>
            <a:r>
              <a:rPr lang="ko-KR" altLang="en-US" sz="2000" dirty="0">
                <a:latin typeface="+mn-lt"/>
                <a:ea typeface="+mn-ea"/>
              </a:rPr>
              <a:t>홈페이지 </a:t>
            </a:r>
            <a:r>
              <a:rPr lang="ko-KR" altLang="en-US" sz="2000" dirty="0" err="1">
                <a:latin typeface="+mn-lt"/>
                <a:ea typeface="+mn-ea"/>
              </a:rPr>
              <a:t>메인화면</a:t>
            </a:r>
            <a:r>
              <a:rPr lang="en-US" altLang="ko-KR" sz="2000" dirty="0">
                <a:latin typeface="+mn-lt"/>
                <a:ea typeface="+mn-ea"/>
              </a:rPr>
              <a:t>(</a:t>
            </a:r>
            <a:r>
              <a:rPr lang="ko-KR" altLang="en-US" sz="2000" dirty="0">
                <a:latin typeface="+mn-lt"/>
                <a:ea typeface="+mn-ea"/>
              </a:rPr>
              <a:t>에러</a:t>
            </a:r>
            <a:r>
              <a:rPr lang="en-US" altLang="ko-KR" sz="2000" dirty="0">
                <a:latin typeface="+mn-lt"/>
                <a:ea typeface="+mn-ea"/>
              </a:rPr>
              <a:t>)</a:t>
            </a:r>
            <a:endParaRPr lang="ko-KR" altLang="en-US" sz="2000" dirty="0">
              <a:latin typeface="+mn-lt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463"/>
              </p:ext>
            </p:extLst>
          </p:nvPr>
        </p:nvGraphicFramePr>
        <p:xfrm>
          <a:off x="7354222" y="1043735"/>
          <a:ext cx="4715619" cy="1103055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경고문구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선택을 안 했을 경우 문구 출력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선택하기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가위바위보게임 화면으로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돌아감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BF4CB-0749-48BD-B871-AFEB666FE5D1}"/>
              </a:ext>
            </a:extLst>
          </p:cNvPr>
          <p:cNvSpPr txBox="1"/>
          <p:nvPr/>
        </p:nvSpPr>
        <p:spPr>
          <a:xfrm>
            <a:off x="1264465" y="2780928"/>
            <a:ext cx="508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가위 바위 보 중 하나를 선택하세요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9E55F-7811-486B-957F-1623800D7395}"/>
              </a:ext>
            </a:extLst>
          </p:cNvPr>
          <p:cNvSpPr txBox="1"/>
          <p:nvPr/>
        </p:nvSpPr>
        <p:spPr>
          <a:xfrm>
            <a:off x="3049645" y="3789040"/>
            <a:ext cx="139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선택하기</a:t>
            </a:r>
          </a:p>
        </p:txBody>
      </p:sp>
    </p:spTree>
    <p:extLst>
      <p:ext uri="{BB962C8B-B14F-4D97-AF65-F5344CB8AC3E}">
        <p14:creationId xmlns:p14="http://schemas.microsoft.com/office/powerpoint/2010/main" val="376998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51130" y="2881305"/>
            <a:ext cx="6600250" cy="76640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162815" y="3041605"/>
            <a:ext cx="6320571" cy="4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779" tIns="45698" rIns="46779" bIns="45698">
            <a:spAutoFit/>
          </a:bodyPr>
          <a:lstStyle/>
          <a:p>
            <a:r>
              <a:rPr lang="ko-KR" altLang="en-US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힘들었던 점</a:t>
            </a:r>
            <a:endParaRPr lang="en-US" altLang="ko-KR" sz="2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0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>
                <a:latin typeface="+mn-lt"/>
                <a:ea typeface="+mn-ea"/>
              </a:rPr>
              <a:t>3-1.</a:t>
            </a:r>
            <a:r>
              <a:rPr lang="ko-KR" altLang="en-US" sz="2000" dirty="0">
                <a:latin typeface="+mn-lt"/>
                <a:ea typeface="+mn-ea"/>
              </a:rPr>
              <a:t>이미지 불러오기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54222" y="1043735"/>
          <a:ext cx="4715619" cy="1103055"/>
        </p:xfrm>
        <a:graphic>
          <a:graphicData uri="http://schemas.openxmlformats.org/drawingml/2006/table">
            <a:tbl>
              <a:tblPr/>
              <a:tblGrid>
                <a:gridCol w="17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경고문구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선택을 안 했을 경우 문구 출력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선택하기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가위바위보게임 화면으로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돌아감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BF4CB-0749-48BD-B871-AFEB666FE5D1}"/>
              </a:ext>
            </a:extLst>
          </p:cNvPr>
          <p:cNvSpPr txBox="1"/>
          <p:nvPr/>
        </p:nvSpPr>
        <p:spPr>
          <a:xfrm>
            <a:off x="1264465" y="2780928"/>
            <a:ext cx="508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가위 바위 보 중 하나를 선택하세요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9E55F-7811-486B-957F-1623800D7395}"/>
              </a:ext>
            </a:extLst>
          </p:cNvPr>
          <p:cNvSpPr txBox="1"/>
          <p:nvPr/>
        </p:nvSpPr>
        <p:spPr>
          <a:xfrm>
            <a:off x="3049645" y="3789040"/>
            <a:ext cx="139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선택하기</a:t>
            </a:r>
          </a:p>
        </p:txBody>
      </p:sp>
    </p:spTree>
    <p:extLst>
      <p:ext uri="{BB962C8B-B14F-4D97-AF65-F5344CB8AC3E}">
        <p14:creationId xmlns:p14="http://schemas.microsoft.com/office/powerpoint/2010/main" val="286131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252</Words>
  <Application>Microsoft Office PowerPoint</Application>
  <PresentationFormat>사용자 지정</PresentationFormat>
  <Paragraphs>94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1-1.홈페이지 메인화면(기본화면)</vt:lpstr>
      <vt:lpstr>1-2.홈페이지 메인화면(가위바위보게임)</vt:lpstr>
      <vt:lpstr>1-3.홈페이지 메인화면(게임결과)</vt:lpstr>
      <vt:lpstr>PowerPoint 프레젠테이션</vt:lpstr>
      <vt:lpstr>2-1.홈페이지 메인화면(에러)</vt:lpstr>
      <vt:lpstr>PowerPoint 프레젠테이션</vt:lpstr>
      <vt:lpstr>3-1.이미지 불러오기</vt:lpstr>
      <vt:lpstr>3-1.JAVA와 JSP 연동</vt:lpstr>
      <vt:lpstr>3-2.결과에 맞는 이미지 넣기</vt:lpstr>
    </vt:vector>
  </TitlesOfParts>
  <Company>gsconst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GS건설_프로젝트_착수보고서</dc:title>
  <dc:creator>60763</dc:creator>
  <cp:lastModifiedBy>kosmo</cp:lastModifiedBy>
  <cp:revision>5452</cp:revision>
  <dcterms:created xsi:type="dcterms:W3CDTF">2008-01-18T02:34:00Z</dcterms:created>
  <dcterms:modified xsi:type="dcterms:W3CDTF">2021-11-29T12:13:48Z</dcterms:modified>
</cp:coreProperties>
</file>