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9" r:id="rId2"/>
    <p:sldId id="264" r:id="rId3"/>
    <p:sldId id="263" r:id="rId4"/>
    <p:sldId id="266" r:id="rId5"/>
    <p:sldId id="267" r:id="rId6"/>
    <p:sldId id="268" r:id="rId7"/>
  </p:sldIdLst>
  <p:sldSz cx="9144000" cy="6858000" type="screen4x3"/>
  <p:notesSz cx="7099300" cy="10234613"/>
  <p:custDataLst>
    <p:tags r:id="rId10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89178" autoAdjust="0"/>
  </p:normalViewPr>
  <p:slideViewPr>
    <p:cSldViewPr>
      <p:cViewPr>
        <p:scale>
          <a:sx n="50" d="100"/>
          <a:sy n="50" d="100"/>
        </p:scale>
        <p:origin x="-456" y="-1224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Streamline Variability Plots </a:t>
            </a:r>
            <a:br>
              <a:rPr lang="en-US" dirty="0" smtClean="0"/>
            </a:br>
            <a:r>
              <a:rPr lang="en-US" dirty="0" smtClean="0"/>
              <a:t>for Characterizing the Uncertainty in Vector </a:t>
            </a:r>
            <a:r>
              <a:rPr lang="en-US" dirty="0" smtClean="0"/>
              <a:t>Field Ensembles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Nicolas Grossmann, 1325103</a:t>
            </a:r>
          </a:p>
          <a:p>
            <a:pPr eaLnBrk="1" hangingPunct="1"/>
            <a:r>
              <a:rPr lang="en-US" dirty="0" smtClean="0"/>
              <a:t>Thomas Köppel, 1327052</a:t>
            </a:r>
            <a:endParaRPr lang="en-US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</a:rPr>
              <a:t>Vienna </a:t>
            </a:r>
            <a:r>
              <a:rPr lang="en-US" sz="2800" b="1" dirty="0" smtClean="0">
                <a:solidFill>
                  <a:schemeClr val="bg2"/>
                </a:solidFill>
              </a:rPr>
              <a:t>y </a:t>
            </a:r>
            <a:r>
              <a:rPr lang="en-US" sz="2800" b="1" dirty="0">
                <a:solidFill>
                  <a:schemeClr val="bg2"/>
                </a:solidFill>
              </a:rPr>
              <a:t>of Technology</a:t>
            </a: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Beispiel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1" t="24567" r="26363" b="18077"/>
          <a:stretch/>
        </p:blipFill>
        <p:spPr bwMode="auto">
          <a:xfrm>
            <a:off x="209550" y="952500"/>
            <a:ext cx="8934450" cy="477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dirty="0" err="1" smtClean="0"/>
              <a:t>Schritt</a:t>
            </a:r>
            <a:r>
              <a:rPr lang="en-US" dirty="0" smtClean="0"/>
              <a:t> 1: </a:t>
            </a:r>
            <a:r>
              <a:rPr lang="en-US" dirty="0" err="1" smtClean="0"/>
              <a:t>Pfadlininen</a:t>
            </a:r>
            <a:r>
              <a:rPr lang="en-US" dirty="0" smtClean="0"/>
              <a:t> </a:t>
            </a:r>
            <a:r>
              <a:rPr lang="en-US" dirty="0" err="1" smtClean="0"/>
              <a:t>erzeugen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14808" r="10416" b="10770"/>
          <a:stretch/>
        </p:blipFill>
        <p:spPr bwMode="auto">
          <a:xfrm>
            <a:off x="1882874" y="883890"/>
            <a:ext cx="5353422" cy="535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dirty="0" err="1" smtClean="0"/>
              <a:t>Schritt</a:t>
            </a:r>
            <a:r>
              <a:rPr lang="en-US" dirty="0" smtClean="0"/>
              <a:t> 2: PCA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44674"/>
            <a:ext cx="6198589" cy="499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3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dirty="0" err="1" smtClean="0"/>
              <a:t>Schritt</a:t>
            </a:r>
            <a:r>
              <a:rPr lang="en-US" dirty="0" smtClean="0"/>
              <a:t> 3: Clustering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336704" cy="51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3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dirty="0" err="1" smtClean="0"/>
              <a:t>Schritt</a:t>
            </a:r>
            <a:r>
              <a:rPr lang="en-US" dirty="0" smtClean="0"/>
              <a:t> 4: Variability Plots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Nicolas Grossmann, Thomas Köppel</a:t>
            </a:r>
            <a:endParaRPr lang="de-A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41638"/>
            <a:ext cx="6060763" cy="536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2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70</Words>
  <Application>Microsoft Office PowerPoint</Application>
  <PresentationFormat>Bildschirmpräsentation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Blends</vt:lpstr>
      <vt:lpstr>Streamline Variability Plots  for Characterizing the Uncertainty in Vector Field Ensembles</vt:lpstr>
      <vt:lpstr>Beispiel</vt:lpstr>
      <vt:lpstr>Schritt 1: Pfadlininen erzeugen</vt:lpstr>
      <vt:lpstr>Schritt 2: PCA</vt:lpstr>
      <vt:lpstr>Schritt 3: Clustering</vt:lpstr>
      <vt:lpstr>Schritt 4: Variability Plots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2017-03-20T21:32:48Z</dcterms:modified>
</cp:coreProperties>
</file>