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4" r:id="rId3"/>
    <p:sldId id="263" r:id="rId4"/>
    <p:sldId id="266" r:id="rId5"/>
    <p:sldId id="270" r:id="rId6"/>
    <p:sldId id="274" r:id="rId7"/>
    <p:sldId id="273" r:id="rId8"/>
    <p:sldId id="272" r:id="rId9"/>
    <p:sldId id="271" r:id="rId10"/>
    <p:sldId id="275" r:id="rId11"/>
    <p:sldId id="276" r:id="rId12"/>
    <p:sldId id="278" r:id="rId13"/>
    <p:sldId id="277" r:id="rId14"/>
  </p:sldIdLst>
  <p:sldSz cx="9144000" cy="6858000" type="screen4x3"/>
  <p:notesSz cx="7099300" cy="10234613"/>
  <p:custDataLst>
    <p:tags r:id="rId17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 varScale="1">
        <p:scale>
          <a:sx n="79" d="100"/>
          <a:sy n="79" d="100"/>
        </p:scale>
        <p:origin x="1013" y="77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web/tourism/data/databa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ts.ucar.edu/vg/isabeldat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Streamline Variability Plots </a:t>
            </a:r>
            <a:br>
              <a:rPr lang="en-US" dirty="0" smtClean="0"/>
            </a:br>
            <a:r>
              <a:rPr lang="en-US" dirty="0" smtClean="0"/>
              <a:t>for Characterizing the Uncertainty in Vector Field Ensembles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Nicolas Grossmann, 1325103</a:t>
            </a:r>
          </a:p>
          <a:p>
            <a:pPr eaLnBrk="1" hangingPunct="1"/>
            <a:r>
              <a:rPr lang="en-US" dirty="0" smtClean="0"/>
              <a:t>Thomas Köppel, 1327052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</a:t>
            </a:r>
            <a:r>
              <a:rPr lang="en-US" sz="2800" b="1" dirty="0" smtClean="0">
                <a:solidFill>
                  <a:schemeClr val="bg2"/>
                </a:solidFill>
              </a:rPr>
              <a:t>y </a:t>
            </a:r>
            <a:r>
              <a:rPr lang="en-US" sz="2800" b="1" dirty="0">
                <a:solidFill>
                  <a:schemeClr val="bg2"/>
                </a:solidFill>
              </a:rPr>
              <a:t>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Reisedaten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6372200" y="5781585"/>
            <a:ext cx="226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ec.europa.eu/eurostat/web/tourism/data/database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10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Reisedaten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569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AT" sz="8000" b="1" dirty="0" smtClean="0"/>
              <a:t>Video</a:t>
            </a:r>
            <a:endParaRPr lang="de-AT" sz="80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Nicolas Grossmann, Thomas Köppel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43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Resultate</a:t>
            </a:r>
            <a:endParaRPr lang="de-AT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179388" y="1700808"/>
            <a:ext cx="4351337" cy="4680942"/>
          </a:xfrm>
        </p:spPr>
        <p:txBody>
          <a:bodyPr/>
          <a:lstStyle/>
          <a:p>
            <a:r>
              <a:rPr lang="de-AT" dirty="0" smtClean="0"/>
              <a:t>Finden von Trends</a:t>
            </a:r>
          </a:p>
          <a:p>
            <a:pPr lvl="1"/>
            <a:r>
              <a:rPr lang="de-AT" dirty="0" smtClean="0"/>
              <a:t>Strömungsdaten</a:t>
            </a:r>
          </a:p>
          <a:p>
            <a:pPr lvl="1"/>
            <a:r>
              <a:rPr lang="de-AT" dirty="0" smtClean="0"/>
              <a:t>Reisedaten</a:t>
            </a:r>
          </a:p>
          <a:p>
            <a:r>
              <a:rPr lang="de-AT" dirty="0" smtClean="0"/>
              <a:t>Informationen über Trends</a:t>
            </a:r>
          </a:p>
          <a:p>
            <a:pPr lvl="1"/>
            <a:r>
              <a:rPr lang="de-AT" dirty="0" smtClean="0"/>
              <a:t>Verhältnisse</a:t>
            </a:r>
          </a:p>
          <a:p>
            <a:pPr lvl="1"/>
            <a:r>
              <a:rPr lang="de-AT" dirty="0" smtClean="0"/>
              <a:t>Variabilität</a:t>
            </a:r>
          </a:p>
          <a:p>
            <a:pPr lvl="1"/>
            <a:r>
              <a:rPr lang="de-AT" dirty="0" smtClean="0"/>
              <a:t>Median</a:t>
            </a:r>
          </a:p>
          <a:p>
            <a:r>
              <a:rPr lang="de-AT" dirty="0" smtClean="0"/>
              <a:t>Interaktives Erkunden</a:t>
            </a:r>
            <a:endParaRPr lang="de-AT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4683125" y="1700808"/>
            <a:ext cx="4352925" cy="4680942"/>
          </a:xfrm>
        </p:spPr>
        <p:txBody>
          <a:bodyPr/>
          <a:lstStyle/>
          <a:p>
            <a:r>
              <a:rPr lang="de-AT" dirty="0" smtClean="0"/>
              <a:t>Teils langsamer Datenaustausch</a:t>
            </a:r>
          </a:p>
          <a:p>
            <a:pPr lvl="1"/>
            <a:r>
              <a:rPr lang="de-AT" dirty="0" smtClean="0"/>
              <a:t>GUI &lt;-&gt; </a:t>
            </a:r>
            <a:r>
              <a:rPr lang="de-AT" dirty="0" err="1" smtClean="0"/>
              <a:t>Matlab</a:t>
            </a:r>
            <a:endParaRPr lang="de-AT" dirty="0" smtClean="0"/>
          </a:p>
          <a:p>
            <a:r>
              <a:rPr lang="de-AT" dirty="0" smtClean="0"/>
              <a:t>Behandlung der unterschiedliche Anzahl an Punkten in den Linien</a:t>
            </a:r>
          </a:p>
          <a:p>
            <a:r>
              <a:rPr lang="de-AT" dirty="0" smtClean="0"/>
              <a:t>Zufallsabhängiges Clustering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179387" y="989638"/>
            <a:ext cx="435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Stärken</a:t>
            </a:r>
            <a:endParaRPr lang="de-AT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530724" y="988676"/>
            <a:ext cx="435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Schwächen</a:t>
            </a:r>
            <a:endParaRPr lang="de-AT" sz="2800" b="1" dirty="0"/>
          </a:p>
        </p:txBody>
      </p:sp>
    </p:spTree>
    <p:extLst>
      <p:ext uri="{BB962C8B-B14F-4D97-AF65-F5344CB8AC3E}">
        <p14:creationId xmlns:p14="http://schemas.microsoft.com/office/powerpoint/2010/main" val="11413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Ziel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1" t="24567" r="26363" b="18077"/>
          <a:stretch/>
        </p:blipFill>
        <p:spPr bwMode="auto">
          <a:xfrm>
            <a:off x="209550" y="952500"/>
            <a:ext cx="8934450" cy="477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Ablauf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14808" r="10416" b="10770"/>
          <a:stretch/>
        </p:blipFill>
        <p:spPr bwMode="auto">
          <a:xfrm>
            <a:off x="1007744" y="968056"/>
            <a:ext cx="2520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4425"/>
            <a:ext cx="3128696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2" y="3789742"/>
            <a:ext cx="313017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15" y="3789742"/>
            <a:ext cx="2845162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11560" y="113442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4644008" y="113442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4644008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611560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Technologie</a:t>
            </a:r>
            <a:endParaRPr lang="en-US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 C++</a:t>
            </a:r>
          </a:p>
          <a:p>
            <a:pPr lvl="1"/>
            <a:r>
              <a:rPr lang="de-AT" dirty="0" smtClean="0"/>
              <a:t>Daten laden</a:t>
            </a:r>
          </a:p>
          <a:p>
            <a:pPr lvl="1"/>
            <a:r>
              <a:rPr lang="de-AT" dirty="0" smtClean="0"/>
              <a:t>Strömungen simulieren</a:t>
            </a:r>
          </a:p>
          <a:p>
            <a:endParaRPr lang="de-AT" dirty="0" smtClean="0"/>
          </a:p>
          <a:p>
            <a:r>
              <a:rPr lang="de-AT" dirty="0" smtClean="0"/>
              <a:t> </a:t>
            </a:r>
            <a:r>
              <a:rPr lang="de-AT" dirty="0" err="1" smtClean="0"/>
              <a:t>qt</a:t>
            </a:r>
            <a:endParaRPr lang="de-AT" dirty="0"/>
          </a:p>
          <a:p>
            <a:pPr lvl="1"/>
            <a:r>
              <a:rPr lang="de-AT" dirty="0" smtClean="0"/>
              <a:t>GUI</a:t>
            </a:r>
          </a:p>
          <a:p>
            <a:pPr lvl="1"/>
            <a:r>
              <a:rPr lang="de-AT" dirty="0" smtClean="0"/>
              <a:t>2D – Plots</a:t>
            </a:r>
          </a:p>
          <a:p>
            <a:pPr lvl="1"/>
            <a:r>
              <a:rPr lang="de-AT" dirty="0" smtClean="0"/>
              <a:t>Interaktion (Parameter, …)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Matlab</a:t>
            </a:r>
            <a:endParaRPr lang="de-AT" dirty="0" smtClean="0"/>
          </a:p>
          <a:p>
            <a:pPr lvl="1"/>
            <a:r>
              <a:rPr lang="de-AT" dirty="0" smtClean="0"/>
              <a:t>PCA</a:t>
            </a:r>
          </a:p>
          <a:p>
            <a:pPr lvl="1"/>
            <a:r>
              <a:rPr lang="de-AT" dirty="0" smtClean="0"/>
              <a:t>Clustering</a:t>
            </a:r>
          </a:p>
          <a:p>
            <a:pPr lvl="1"/>
            <a:r>
              <a:rPr lang="de-AT" dirty="0" smtClean="0"/>
              <a:t>Sampling</a:t>
            </a:r>
          </a:p>
          <a:p>
            <a:pPr lvl="1"/>
            <a:r>
              <a:rPr lang="de-AT" dirty="0" smtClean="0"/>
              <a:t>Grenzen berechnen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73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Technologie</a:t>
            </a:r>
            <a:endParaRPr lang="en-US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strike="sngStrike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de-AT" strike="sngStrike" smtClean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de-AT" smtClean="0"/>
              <a:t> C#</a:t>
            </a:r>
            <a:endParaRPr lang="de-AT" dirty="0" smtClean="0"/>
          </a:p>
          <a:p>
            <a:pPr lvl="1"/>
            <a:r>
              <a:rPr lang="de-AT" dirty="0" smtClean="0"/>
              <a:t>Daten laden</a:t>
            </a:r>
          </a:p>
          <a:p>
            <a:pPr lvl="1"/>
            <a:r>
              <a:rPr lang="de-AT" dirty="0" smtClean="0"/>
              <a:t>Strömungen simulieren</a:t>
            </a:r>
          </a:p>
          <a:p>
            <a:endParaRPr lang="de-AT" dirty="0" smtClean="0"/>
          </a:p>
          <a:p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trike="sngStrike" dirty="0" err="1" smtClean="0">
                <a:solidFill>
                  <a:schemeClr val="bg1">
                    <a:lumMod val="50000"/>
                  </a:schemeClr>
                </a:solidFill>
              </a:rPr>
              <a:t>qt</a:t>
            </a:r>
            <a:r>
              <a:rPr lang="de-AT" dirty="0" smtClean="0"/>
              <a:t> C# / WPF</a:t>
            </a:r>
            <a:endParaRPr lang="de-AT" dirty="0"/>
          </a:p>
          <a:p>
            <a:pPr lvl="1"/>
            <a:r>
              <a:rPr lang="de-AT" dirty="0" smtClean="0"/>
              <a:t>GUI</a:t>
            </a:r>
          </a:p>
          <a:p>
            <a:pPr lvl="1"/>
            <a:r>
              <a:rPr lang="de-AT" dirty="0" smtClean="0"/>
              <a:t>2D – Plots</a:t>
            </a:r>
          </a:p>
          <a:p>
            <a:pPr lvl="1"/>
            <a:r>
              <a:rPr lang="de-AT" dirty="0" smtClean="0"/>
              <a:t>Interaktion (Parameter, …)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Matlab</a:t>
            </a:r>
            <a:endParaRPr lang="de-AT" dirty="0" smtClean="0"/>
          </a:p>
          <a:p>
            <a:pPr lvl="1"/>
            <a:r>
              <a:rPr lang="de-AT" dirty="0" smtClean="0"/>
              <a:t>PCA</a:t>
            </a:r>
          </a:p>
          <a:p>
            <a:pPr lvl="1"/>
            <a:r>
              <a:rPr lang="de-AT" dirty="0" smtClean="0"/>
              <a:t>Clustering</a:t>
            </a:r>
          </a:p>
          <a:p>
            <a:pPr lvl="1"/>
            <a:r>
              <a:rPr lang="de-AT" dirty="0" smtClean="0"/>
              <a:t>Sampling</a:t>
            </a:r>
          </a:p>
          <a:p>
            <a:pPr lvl="1"/>
            <a:r>
              <a:rPr lang="de-AT" dirty="0" smtClean="0"/>
              <a:t>Grenzen berechnen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15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Strömungslinien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6407337" y="573702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/>
              </a:rPr>
              <a:t>http://www.vets.ucar.edu/vg/isabeldata</a:t>
            </a:r>
            <a:r>
              <a:rPr lang="de-AT" dirty="0" smtClean="0">
                <a:hlinkClick r:id="rId3"/>
              </a:rPr>
              <a:t>/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5897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Strömungslinien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394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Pfadlinien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Pfadlinien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204</Words>
  <Application>Microsoft Office PowerPoint</Application>
  <PresentationFormat>Bildschirmpräsentation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Blends</vt:lpstr>
      <vt:lpstr>Streamline Variability Plots  for Characterizing the Uncertainty in Vector Field Ensembles</vt:lpstr>
      <vt:lpstr>Ziel</vt:lpstr>
      <vt:lpstr>Ablauf</vt:lpstr>
      <vt:lpstr>Technologie</vt:lpstr>
      <vt:lpstr>Technologie</vt:lpstr>
      <vt:lpstr>Strömungslinien</vt:lpstr>
      <vt:lpstr>Strömungslinien</vt:lpstr>
      <vt:lpstr>Pfadlinien</vt:lpstr>
      <vt:lpstr>Pfadlinien</vt:lpstr>
      <vt:lpstr>Reisedaten</vt:lpstr>
      <vt:lpstr>Reisedaten</vt:lpstr>
      <vt:lpstr>Demo</vt:lpstr>
      <vt:lpstr>Resultate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2017-05-29T15:35:51Z</dcterms:modified>
</cp:coreProperties>
</file>