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3" r:id="rId6"/>
    <p:sldId id="264" r:id="rId7"/>
    <p:sldId id="262" r:id="rId8"/>
  </p:sldIdLst>
  <p:sldSz cx="12192000" cy="6858000"/>
  <p:notesSz cx="6858000" cy="9144000"/>
  <p:embeddedFontLst>
    <p:embeddedFont>
      <p:font typeface="Poppins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3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59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3333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/>
              <a:t>Crop Production Analysis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Poppins"/>
                <a:ea typeface="Poppins"/>
                <a:cs typeface="Poppins"/>
                <a:sym typeface="Poppins"/>
              </a:rPr>
              <a:t>Overview of the importance of crop production in India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Poppins"/>
                <a:ea typeface="Poppins"/>
                <a:cs typeface="Poppins"/>
                <a:sym typeface="Poppins"/>
              </a:rPr>
              <a:t>Brief on the significance of data analysis for informed decision-making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Emphasis on the role of agriculture in sustaining livelihoods and ensuring food security for India's growing population</a:t>
            </a:r>
          </a:p>
        </p:txBody>
      </p:sp>
      <p:sp>
        <p:nvSpPr>
          <p:cNvPr id="198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1/1/2024</a:t>
            </a:r>
            <a:endParaRPr dirty="0"/>
          </a:p>
        </p:txBody>
      </p:sp>
      <p:sp>
        <p:nvSpPr>
          <p:cNvPr id="199" name="Google Shape;19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CROP PRODUCTION ANALYSIS</a:t>
            </a:r>
            <a:endParaRPr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845075" y="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Details of Data</a:t>
            </a:r>
            <a:endParaRPr dirty="0"/>
          </a:p>
        </p:txBody>
      </p:sp>
      <p:sp>
        <p:nvSpPr>
          <p:cNvPr id="206" name="Google Shape;206;p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07" name="Google Shape;20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CROP PRODUCTION ANALYSIS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B29632-13FF-C711-F39B-05A9EE961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6" y="1447734"/>
            <a:ext cx="8394732" cy="1912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B4C08-848E-9601-B2BD-F840E88C4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75" y="3692551"/>
            <a:ext cx="3659597" cy="2331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DCE9F0-58EA-3506-46A0-35E79B125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2215" y="3374198"/>
            <a:ext cx="3962246" cy="30320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228981" y="343373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My Analysis</a:t>
            </a:r>
            <a:endParaRPr dirty="0"/>
          </a:p>
        </p:txBody>
      </p:sp>
      <p:sp>
        <p:nvSpPr>
          <p:cNvPr id="250" name="Google Shape;250;p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1/1/2024</a:t>
            </a:r>
          </a:p>
        </p:txBody>
      </p:sp>
      <p:sp>
        <p:nvSpPr>
          <p:cNvPr id="251" name="Google Shape;25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CROP PRODUCTION ANALYSIS</a:t>
            </a:r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24A694-9324-EF04-AD64-2C5816994D16}"/>
              </a:ext>
            </a:extLst>
          </p:cNvPr>
          <p:cNvSpPr txBox="1"/>
          <p:nvPr/>
        </p:nvSpPr>
        <p:spPr>
          <a:xfrm>
            <a:off x="228981" y="1789471"/>
            <a:ext cx="415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The total years taken into account:</a:t>
            </a:r>
            <a:endParaRPr lang="en-IN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88ECB9-B805-3640-EA46-2F2954F6A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888" y="1734743"/>
            <a:ext cx="5856746" cy="538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19A4BD-D55D-44DE-7A2B-69864871B2DB}"/>
              </a:ext>
            </a:extLst>
          </p:cNvPr>
          <p:cNvSpPr txBox="1"/>
          <p:nvPr/>
        </p:nvSpPr>
        <p:spPr>
          <a:xfrm>
            <a:off x="228980" y="2659625"/>
            <a:ext cx="5495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The states and crops taken into consideration:</a:t>
            </a:r>
            <a:endParaRPr lang="en-IN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28AA28-15CF-F79F-32D9-87B448454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61" y="3070788"/>
            <a:ext cx="5471634" cy="15165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16432E-272B-1AB9-9F07-3794E7B27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234" y="2460879"/>
            <a:ext cx="5471634" cy="43971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228981" y="343373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My Analysis</a:t>
            </a:r>
            <a:endParaRPr dirty="0"/>
          </a:p>
        </p:txBody>
      </p:sp>
      <p:sp>
        <p:nvSpPr>
          <p:cNvPr id="250" name="Google Shape;250;p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1/1/2024</a:t>
            </a:r>
          </a:p>
        </p:txBody>
      </p:sp>
      <p:sp>
        <p:nvSpPr>
          <p:cNvPr id="251" name="Google Shape;25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CROP PRODUCTION ANALYSIS</a:t>
            </a:r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2E652E-E14D-C9E8-827E-66A2E521F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49" y="1844171"/>
            <a:ext cx="4457084" cy="3600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51EAE6-58F0-26CD-F547-74A80095E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572" y="1006154"/>
            <a:ext cx="6685938" cy="524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0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228981" y="343373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My Analysis</a:t>
            </a:r>
            <a:endParaRPr dirty="0"/>
          </a:p>
        </p:txBody>
      </p:sp>
      <p:sp>
        <p:nvSpPr>
          <p:cNvPr id="250" name="Google Shape;250;p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1/1/2024</a:t>
            </a:r>
          </a:p>
        </p:txBody>
      </p:sp>
      <p:sp>
        <p:nvSpPr>
          <p:cNvPr id="251" name="Google Shape;25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CROP PRODUCTION ANALYSIS</a:t>
            </a:r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4FDF10-95BE-0610-23A2-507169A88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3280"/>
            <a:ext cx="6037006" cy="3561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58D954-76EB-2ED8-2ABC-3C674B5D9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715" y="799945"/>
            <a:ext cx="6046304" cy="463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3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95</Words>
  <Application>Microsoft Office PowerPoint</Application>
  <PresentationFormat>Widescreen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Arial</vt:lpstr>
      <vt:lpstr>Poppins</vt:lpstr>
      <vt:lpstr>Office Theme</vt:lpstr>
      <vt:lpstr>Crop Production Analysis</vt:lpstr>
      <vt:lpstr>Introduction</vt:lpstr>
      <vt:lpstr>Details of Data</vt:lpstr>
      <vt:lpstr>My Analysis</vt:lpstr>
      <vt:lpstr>My Analysis</vt:lpstr>
      <vt:lpstr>My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Production Analysis</dc:title>
  <dc:creator>NAVEEN SRINIVASAN</dc:creator>
  <cp:lastModifiedBy>Vimal Mehta</cp:lastModifiedBy>
  <cp:revision>3</cp:revision>
  <dcterms:created xsi:type="dcterms:W3CDTF">2022-12-29T06:36:15Z</dcterms:created>
  <dcterms:modified xsi:type="dcterms:W3CDTF">2024-01-27T13:32:03Z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