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3" r:id="rId6"/>
    <p:sldId id="264" r:id="rId7"/>
    <p:sldId id="265" r:id="rId8"/>
    <p:sldId id="266" r:id="rId9"/>
    <p:sldId id="267" r:id="rId10"/>
    <p:sldId id="262" r:id="rId11"/>
  </p:sldIdLst>
  <p:sldSz cx="12192000" cy="6858000"/>
  <p:notesSz cx="6858000" cy="9144000"/>
  <p:embeddedFontLst>
    <p:embeddedFont>
      <p:font typeface="Poppins"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5033" autoAdjust="0"/>
  </p:normalViewPr>
  <p:slideViewPr>
    <p:cSldViewPr snapToGrid="0">
      <p:cViewPr varScale="1">
        <p:scale>
          <a:sx n="78" d="100"/>
          <a:sy n="78" d="100"/>
        </p:scale>
        <p:origin x="9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90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454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56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04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Heart Disease Diagnostic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Heart disease remains a leading cause of mortality globally, underscoring the critical need for accurate and timely diagnosis. In this context, data analysis emerges as a powerful tool, revolutionizing the way we approach heart disease diagnosis. By leveraging the vast amounts of data available, we can gain valuable insights, enhance predictive capabilities, and ultimately contribute to more effective healthcare strategies.</a:t>
            </a:r>
            <a:endParaRPr lang="en-US"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1/1/2024</a:t>
            </a:r>
            <a:endParaRPr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CROP PRODUCTION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Details of Data</a:t>
            </a:r>
            <a:endParaRPr/>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3" name="Picture 2">
            <a:extLst>
              <a:ext uri="{FF2B5EF4-FFF2-40B4-BE49-F238E27FC236}">
                <a16:creationId xmlns:a16="http://schemas.microsoft.com/office/drawing/2014/main" id="{50475756-ED16-D6B3-D3D7-41926A7536C3}"/>
              </a:ext>
            </a:extLst>
          </p:cNvPr>
          <p:cNvPicPr>
            <a:picLocks noChangeAspect="1"/>
          </p:cNvPicPr>
          <p:nvPr/>
        </p:nvPicPr>
        <p:blipFill>
          <a:blip r:embed="rId3"/>
          <a:stretch>
            <a:fillRect/>
          </a:stretch>
        </p:blipFill>
        <p:spPr>
          <a:xfrm>
            <a:off x="515646" y="1854136"/>
            <a:ext cx="7637754" cy="1801596"/>
          </a:xfrm>
          <a:prstGeom prst="rect">
            <a:avLst/>
          </a:prstGeom>
        </p:spPr>
      </p:pic>
      <p:pic>
        <p:nvPicPr>
          <p:cNvPr id="5" name="Picture 4">
            <a:extLst>
              <a:ext uri="{FF2B5EF4-FFF2-40B4-BE49-F238E27FC236}">
                <a16:creationId xmlns:a16="http://schemas.microsoft.com/office/drawing/2014/main" id="{56774F05-A25F-8FE7-B3B8-2855781EBEC9}"/>
              </a:ext>
            </a:extLst>
          </p:cNvPr>
          <p:cNvPicPr>
            <a:picLocks noChangeAspect="1"/>
          </p:cNvPicPr>
          <p:nvPr/>
        </p:nvPicPr>
        <p:blipFill>
          <a:blip r:embed="rId4"/>
          <a:stretch>
            <a:fillRect/>
          </a:stretch>
        </p:blipFill>
        <p:spPr>
          <a:xfrm>
            <a:off x="652273" y="4095275"/>
            <a:ext cx="9458648" cy="10754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7" name="Picture 6">
            <a:extLst>
              <a:ext uri="{FF2B5EF4-FFF2-40B4-BE49-F238E27FC236}">
                <a16:creationId xmlns:a16="http://schemas.microsoft.com/office/drawing/2014/main" id="{E574164F-074E-FE0E-06E0-BD898946A94B}"/>
              </a:ext>
            </a:extLst>
          </p:cNvPr>
          <p:cNvPicPr>
            <a:picLocks noChangeAspect="1"/>
          </p:cNvPicPr>
          <p:nvPr/>
        </p:nvPicPr>
        <p:blipFill>
          <a:blip r:embed="rId3"/>
          <a:stretch>
            <a:fillRect/>
          </a:stretch>
        </p:blipFill>
        <p:spPr>
          <a:xfrm>
            <a:off x="973394" y="1715735"/>
            <a:ext cx="9655278" cy="49760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5" name="Picture 4">
            <a:extLst>
              <a:ext uri="{FF2B5EF4-FFF2-40B4-BE49-F238E27FC236}">
                <a16:creationId xmlns:a16="http://schemas.microsoft.com/office/drawing/2014/main" id="{32C5E0EA-ED8C-D394-A782-D64586D435E3}"/>
              </a:ext>
            </a:extLst>
          </p:cNvPr>
          <p:cNvPicPr>
            <a:picLocks noChangeAspect="1"/>
          </p:cNvPicPr>
          <p:nvPr/>
        </p:nvPicPr>
        <p:blipFill>
          <a:blip r:embed="rId3"/>
          <a:stretch>
            <a:fillRect/>
          </a:stretch>
        </p:blipFill>
        <p:spPr>
          <a:xfrm>
            <a:off x="199869" y="2082920"/>
            <a:ext cx="4345858" cy="4537184"/>
          </a:xfrm>
          <a:prstGeom prst="rect">
            <a:avLst/>
          </a:prstGeom>
        </p:spPr>
      </p:pic>
      <p:pic>
        <p:nvPicPr>
          <p:cNvPr id="8" name="Picture 7">
            <a:extLst>
              <a:ext uri="{FF2B5EF4-FFF2-40B4-BE49-F238E27FC236}">
                <a16:creationId xmlns:a16="http://schemas.microsoft.com/office/drawing/2014/main" id="{C3047C46-8632-FC1D-C05D-E702AF3344AD}"/>
              </a:ext>
            </a:extLst>
          </p:cNvPr>
          <p:cNvPicPr>
            <a:picLocks noChangeAspect="1"/>
          </p:cNvPicPr>
          <p:nvPr/>
        </p:nvPicPr>
        <p:blipFill>
          <a:blip r:embed="rId4"/>
          <a:stretch>
            <a:fillRect/>
          </a:stretch>
        </p:blipFill>
        <p:spPr>
          <a:xfrm>
            <a:off x="5742615" y="1665561"/>
            <a:ext cx="5239522" cy="4242824"/>
          </a:xfrm>
          <a:prstGeom prst="rect">
            <a:avLst/>
          </a:prstGeom>
        </p:spPr>
      </p:pic>
    </p:spTree>
    <p:extLst>
      <p:ext uri="{BB962C8B-B14F-4D97-AF65-F5344CB8AC3E}">
        <p14:creationId xmlns:p14="http://schemas.microsoft.com/office/powerpoint/2010/main" val="249390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3" name="Picture 2">
            <a:extLst>
              <a:ext uri="{FF2B5EF4-FFF2-40B4-BE49-F238E27FC236}">
                <a16:creationId xmlns:a16="http://schemas.microsoft.com/office/drawing/2014/main" id="{C044B3D5-B7D3-7948-51A0-8323B810B0D0}"/>
              </a:ext>
            </a:extLst>
          </p:cNvPr>
          <p:cNvPicPr>
            <a:picLocks noChangeAspect="1"/>
          </p:cNvPicPr>
          <p:nvPr/>
        </p:nvPicPr>
        <p:blipFill>
          <a:blip r:embed="rId3"/>
          <a:stretch>
            <a:fillRect/>
          </a:stretch>
        </p:blipFill>
        <p:spPr>
          <a:xfrm>
            <a:off x="254420" y="1665561"/>
            <a:ext cx="6653960" cy="4984562"/>
          </a:xfrm>
          <a:prstGeom prst="rect">
            <a:avLst/>
          </a:prstGeom>
        </p:spPr>
      </p:pic>
      <p:pic>
        <p:nvPicPr>
          <p:cNvPr id="6" name="Picture 5">
            <a:extLst>
              <a:ext uri="{FF2B5EF4-FFF2-40B4-BE49-F238E27FC236}">
                <a16:creationId xmlns:a16="http://schemas.microsoft.com/office/drawing/2014/main" id="{74E7ED3F-2318-87A8-FDC2-734E4F5346F4}"/>
              </a:ext>
            </a:extLst>
          </p:cNvPr>
          <p:cNvPicPr>
            <a:picLocks noChangeAspect="1"/>
          </p:cNvPicPr>
          <p:nvPr/>
        </p:nvPicPr>
        <p:blipFill>
          <a:blip r:embed="rId4"/>
          <a:stretch>
            <a:fillRect/>
          </a:stretch>
        </p:blipFill>
        <p:spPr>
          <a:xfrm>
            <a:off x="6908380" y="1044907"/>
            <a:ext cx="5368414" cy="4147532"/>
          </a:xfrm>
          <a:prstGeom prst="rect">
            <a:avLst/>
          </a:prstGeom>
        </p:spPr>
      </p:pic>
    </p:spTree>
    <p:extLst>
      <p:ext uri="{BB962C8B-B14F-4D97-AF65-F5344CB8AC3E}">
        <p14:creationId xmlns:p14="http://schemas.microsoft.com/office/powerpoint/2010/main" val="253159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4" name="Picture 3">
            <a:extLst>
              <a:ext uri="{FF2B5EF4-FFF2-40B4-BE49-F238E27FC236}">
                <a16:creationId xmlns:a16="http://schemas.microsoft.com/office/drawing/2014/main" id="{670C279D-CB33-2CDD-FEA1-93D1871CF3B0}"/>
              </a:ext>
            </a:extLst>
          </p:cNvPr>
          <p:cNvPicPr>
            <a:picLocks noChangeAspect="1"/>
          </p:cNvPicPr>
          <p:nvPr/>
        </p:nvPicPr>
        <p:blipFill>
          <a:blip r:embed="rId3"/>
          <a:stretch>
            <a:fillRect/>
          </a:stretch>
        </p:blipFill>
        <p:spPr>
          <a:xfrm>
            <a:off x="115285" y="2144561"/>
            <a:ext cx="6160398" cy="4576914"/>
          </a:xfrm>
          <a:prstGeom prst="rect">
            <a:avLst/>
          </a:prstGeom>
        </p:spPr>
      </p:pic>
      <p:pic>
        <p:nvPicPr>
          <p:cNvPr id="7" name="Picture 6">
            <a:extLst>
              <a:ext uri="{FF2B5EF4-FFF2-40B4-BE49-F238E27FC236}">
                <a16:creationId xmlns:a16="http://schemas.microsoft.com/office/drawing/2014/main" id="{51FF9B33-2767-F02A-944E-F29012349688}"/>
              </a:ext>
            </a:extLst>
          </p:cNvPr>
          <p:cNvPicPr>
            <a:picLocks noChangeAspect="1"/>
          </p:cNvPicPr>
          <p:nvPr/>
        </p:nvPicPr>
        <p:blipFill>
          <a:blip r:embed="rId4"/>
          <a:stretch>
            <a:fillRect/>
          </a:stretch>
        </p:blipFill>
        <p:spPr>
          <a:xfrm>
            <a:off x="5938682" y="900677"/>
            <a:ext cx="6253318" cy="4645950"/>
          </a:xfrm>
          <a:prstGeom prst="rect">
            <a:avLst/>
          </a:prstGeom>
        </p:spPr>
      </p:pic>
    </p:spTree>
    <p:extLst>
      <p:ext uri="{BB962C8B-B14F-4D97-AF65-F5344CB8AC3E}">
        <p14:creationId xmlns:p14="http://schemas.microsoft.com/office/powerpoint/2010/main" val="26918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3" name="Picture 2">
            <a:extLst>
              <a:ext uri="{FF2B5EF4-FFF2-40B4-BE49-F238E27FC236}">
                <a16:creationId xmlns:a16="http://schemas.microsoft.com/office/drawing/2014/main" id="{190D1AE5-F036-BDB6-EBDA-2CA09318651E}"/>
              </a:ext>
            </a:extLst>
          </p:cNvPr>
          <p:cNvPicPr>
            <a:picLocks noChangeAspect="1"/>
          </p:cNvPicPr>
          <p:nvPr/>
        </p:nvPicPr>
        <p:blipFill>
          <a:blip r:embed="rId3"/>
          <a:stretch>
            <a:fillRect/>
          </a:stretch>
        </p:blipFill>
        <p:spPr>
          <a:xfrm>
            <a:off x="0" y="1732595"/>
            <a:ext cx="6649180" cy="4940058"/>
          </a:xfrm>
          <a:prstGeom prst="rect">
            <a:avLst/>
          </a:prstGeom>
        </p:spPr>
      </p:pic>
      <p:pic>
        <p:nvPicPr>
          <p:cNvPr id="6" name="Picture 5">
            <a:extLst>
              <a:ext uri="{FF2B5EF4-FFF2-40B4-BE49-F238E27FC236}">
                <a16:creationId xmlns:a16="http://schemas.microsoft.com/office/drawing/2014/main" id="{30193F46-8F01-A62B-29EC-1FDD55F94B2F}"/>
              </a:ext>
            </a:extLst>
          </p:cNvPr>
          <p:cNvPicPr>
            <a:picLocks noChangeAspect="1"/>
          </p:cNvPicPr>
          <p:nvPr/>
        </p:nvPicPr>
        <p:blipFill>
          <a:blip r:embed="rId4"/>
          <a:stretch>
            <a:fillRect/>
          </a:stretch>
        </p:blipFill>
        <p:spPr>
          <a:xfrm>
            <a:off x="6218451" y="517501"/>
            <a:ext cx="5879692" cy="4388966"/>
          </a:xfrm>
          <a:prstGeom prst="rect">
            <a:avLst/>
          </a:prstGeom>
        </p:spPr>
      </p:pic>
    </p:spTree>
    <p:extLst>
      <p:ext uri="{BB962C8B-B14F-4D97-AF65-F5344CB8AC3E}">
        <p14:creationId xmlns:p14="http://schemas.microsoft.com/office/powerpoint/2010/main" val="152976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897174" y="9616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4" name="Picture 3">
            <a:extLst>
              <a:ext uri="{FF2B5EF4-FFF2-40B4-BE49-F238E27FC236}">
                <a16:creationId xmlns:a16="http://schemas.microsoft.com/office/drawing/2014/main" id="{6FA6AD90-F8D4-39EA-D8EB-D071E7972D70}"/>
              </a:ext>
            </a:extLst>
          </p:cNvPr>
          <p:cNvPicPr>
            <a:picLocks noChangeAspect="1"/>
          </p:cNvPicPr>
          <p:nvPr/>
        </p:nvPicPr>
        <p:blipFill>
          <a:blip r:embed="rId3"/>
          <a:stretch>
            <a:fillRect/>
          </a:stretch>
        </p:blipFill>
        <p:spPr>
          <a:xfrm>
            <a:off x="1972860" y="1375833"/>
            <a:ext cx="8568812" cy="5438884"/>
          </a:xfrm>
          <a:prstGeom prst="rect">
            <a:avLst/>
          </a:prstGeom>
        </p:spPr>
      </p:pic>
    </p:spTree>
    <p:extLst>
      <p:ext uri="{BB962C8B-B14F-4D97-AF65-F5344CB8AC3E}">
        <p14:creationId xmlns:p14="http://schemas.microsoft.com/office/powerpoint/2010/main" val="130953212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140</Words>
  <Application>Microsoft Office PowerPoint</Application>
  <PresentationFormat>Widescreen</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Poppins</vt:lpstr>
      <vt:lpstr>Arial</vt:lpstr>
      <vt:lpstr>Office Theme</vt:lpstr>
      <vt:lpstr>Heart Disease Diagnostic Analysis</vt:lpstr>
      <vt:lpstr>Introduction</vt:lpstr>
      <vt:lpstr>Details of Data</vt:lpstr>
      <vt:lpstr>Data Analysis</vt:lpstr>
      <vt:lpstr>Data Analysis</vt:lpstr>
      <vt:lpstr>Data Analysis</vt:lpstr>
      <vt:lpstr>Data Analysis</vt:lpstr>
      <vt:lpstr>Data Analysis</vt:lpstr>
      <vt:lpstr>Data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NAVEEN SRINIVASAN</dc:creator>
  <cp:lastModifiedBy>Vimal Mehta</cp:lastModifiedBy>
  <cp:revision>2</cp:revision>
  <dcterms:created xsi:type="dcterms:W3CDTF">2022-12-29T06:36:15Z</dcterms:created>
  <dcterms:modified xsi:type="dcterms:W3CDTF">2024-01-27T13:43:06Z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