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13"/>
    <p:restoredTop sz="94665"/>
  </p:normalViewPr>
  <p:slideViewPr>
    <p:cSldViewPr snapToGrid="0" snapToObjects="1">
      <p:cViewPr varScale="1">
        <p:scale>
          <a:sx n="95" d="100"/>
          <a:sy n="95" d="100"/>
        </p:scale>
        <p:origin x="216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7EAEC1-7368-3E44-98B5-1B0EBE03B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62AF679-1BE9-5548-A146-F22ABBC36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BF536D-2024-5943-AE00-8F84E974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169A-501F-0D43-A577-49ED54F6EB2A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4384EF-9968-7740-83A1-BA7F40362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45F380-C37A-394D-9177-01DF0F9B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BCEF-97D4-CB46-95A3-30BAE4458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36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0B1E76-C4D6-7241-B4B6-5A605475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FC761C-2E8B-A940-9EC8-EF16E380F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2595C3-5132-9E42-A019-342189A94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169A-501F-0D43-A577-49ED54F6EB2A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4AF9E1-EF06-324B-BE00-47E8718F2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8C0A70-6B25-434A-AFDF-6C1D94BA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BCEF-97D4-CB46-95A3-30BAE4458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81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6BE352C-D700-9D4A-8EF3-B3BF99A49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DE7CC3-B76C-EC44-A141-50A896EC3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722911-BC9D-9F42-A897-BF1A4DFE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169A-501F-0D43-A577-49ED54F6EB2A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421F08-D6DF-8442-BEAA-66866721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8E6ED7-138A-0148-A12F-8EF91F8D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BCEF-97D4-CB46-95A3-30BAE4458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34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FFE441-81E5-DE41-87B9-25554145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F6E1FB-6EAE-3F49-A10C-3C115C3B4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05DD9A-5C1E-454B-B139-83ADCD08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169A-501F-0D43-A577-49ED54F6EB2A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1281B2-05F6-5B41-A1F6-A854EEF1B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594AD5-AEDF-2548-9B92-2D9F3A4B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BCEF-97D4-CB46-95A3-30BAE4458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94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A1ED4E-12F8-AE4B-ABDE-5D75107E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E7F3AA-7B02-3840-B592-25C54F94A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1CF9B0-640D-AD4B-A58C-BCE2B75F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169A-501F-0D43-A577-49ED54F6EB2A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5D5E10-74D6-9C45-A792-FD60AEC4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DDB7BA-9C9E-E146-9CFC-F2ACD8B2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BCEF-97D4-CB46-95A3-30BAE4458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44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14BEF8-97E4-6D4A-B116-965992EB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270538-1802-5444-85B8-F803A9CEE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D09C74-F538-404B-B305-143771694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1B04E2-960E-9A41-8277-254ADC837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169A-501F-0D43-A577-49ED54F6EB2A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7ACFF4-2666-C147-9962-93451BA0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78FAFF-EACD-3B4E-936C-9EC69FC8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BCEF-97D4-CB46-95A3-30BAE4458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411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579C6A-D5E2-3E48-9597-C7842745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B3A6C7-57C7-1648-A847-8BE912CFA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1F27D6-879B-7242-BBCC-E34B30453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592D403-EE7C-5D48-A348-896DBCC59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DA25D82-BEA4-C94F-8608-19CB42169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FBA8CC3-36E3-4B41-ADC9-7229755C5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169A-501F-0D43-A577-49ED54F6EB2A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6F193D8-9B3A-304B-8D1C-3D0CB6F93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BF166BD-C5E2-854E-A9F6-40DBAF97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BCEF-97D4-CB46-95A3-30BAE4458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16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1D3CDB-F560-264D-8620-AB40F1EA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2BD290-6BB1-4F4D-AA95-0A8C70CA0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169A-501F-0D43-A577-49ED54F6EB2A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2F1845B-91BC-0D41-8361-B32742A0E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B36EA56-7A09-C44F-976B-52FD19DC6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BCEF-97D4-CB46-95A3-30BAE4458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77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B7CC449-1F7F-0649-889E-693FD117F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169A-501F-0D43-A577-49ED54F6EB2A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0A37364-C882-1247-8434-EAB9A5E9F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8BB0CF0-307C-7746-A367-D210C5AC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BCEF-97D4-CB46-95A3-30BAE4458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78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827E4E-874D-8642-82E9-510E2F35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A4002A-1F46-E34A-8ACD-364E92C71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8BFEB6-6BCB-0243-9F1B-D31B20FB0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308A50-CC98-654E-8C44-6CAB3D3A9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169A-501F-0D43-A577-49ED54F6EB2A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AE0CAD-9D0A-BB45-AAE4-854316B2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C4549E-A36B-3447-9D32-F366F5C0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BCEF-97D4-CB46-95A3-30BAE4458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39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0E8D38-CEB0-8D49-BB3A-19120A93C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19DA6DF-D258-3C49-9DDB-44B031912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96362C-DAAE-484F-AFC4-A020144F3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119E39-C374-564B-8578-FAC1CFEA4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169A-501F-0D43-A577-49ED54F6EB2A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B13ED7-50EC-724F-92E2-EA250559D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0D3111-5B6B-4848-8A58-448DF1E5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BCEF-97D4-CB46-95A3-30BAE4458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25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B9F59CC-238D-2F44-B037-99FB07B2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FCB7A9-7B0A-E04F-8463-B1075CB7B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819F75-6ABD-924A-A0B3-4246A0872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B169A-501F-0D43-A577-49ED54F6EB2A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28692A-C429-7A45-8F6D-A437967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F65AB2-338C-0342-A96D-EED25D852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1BCEF-97D4-CB46-95A3-30BAE4458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463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AA6D37-1A63-A942-9305-D19A7D48BE61}"/>
              </a:ext>
            </a:extLst>
          </p:cNvPr>
          <p:cNvSpPr txBox="1"/>
          <p:nvPr/>
        </p:nvSpPr>
        <p:spPr>
          <a:xfrm>
            <a:off x="725215" y="1697618"/>
            <a:ext cx="10202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タイトル：松本隆の歌詞の使用言語についての計量テキスト分析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26606D5-2FD4-7B49-A481-D470B1DE1F05}"/>
              </a:ext>
            </a:extLst>
          </p:cNvPr>
          <p:cNvSpPr txBox="1"/>
          <p:nvPr/>
        </p:nvSpPr>
        <p:spPr>
          <a:xfrm>
            <a:off x="725215" y="271507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著者：定村　薫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D3B3BE1-F7EC-A74E-8516-A9B7418E2E9B}"/>
              </a:ext>
            </a:extLst>
          </p:cNvPr>
          <p:cNvSpPr txBox="1"/>
          <p:nvPr/>
        </p:nvSpPr>
        <p:spPr>
          <a:xfrm>
            <a:off x="536028" y="557048"/>
            <a:ext cx="1241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1</a:t>
            </a:r>
            <a:r>
              <a:rPr kumimoji="1" lang="ja-JP" altLang="en-US" sz="3200" b="1"/>
              <a:t>つめ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8EB89D7-F79D-C542-9D58-C301A714134A}"/>
              </a:ext>
            </a:extLst>
          </p:cNvPr>
          <p:cNvSpPr txBox="1"/>
          <p:nvPr/>
        </p:nvSpPr>
        <p:spPr>
          <a:xfrm>
            <a:off x="725215" y="3681258"/>
            <a:ext cx="11572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要約：日本を代表する作詞家の一人、松本隆の歌詞に使用される単語の頻度から、</a:t>
            </a:r>
            <a:endParaRPr kumimoji="1" lang="en-US" altLang="ja-JP" sz="2400" dirty="0"/>
          </a:p>
          <a:p>
            <a:r>
              <a:rPr lang="ja-JP" altLang="en-US" sz="2400"/>
              <a:t>　　　松本隆の歌詞の特徴を他の作詞家と比較して数的に捉える。</a:t>
            </a:r>
            <a:endParaRPr kumimoji="1" lang="ja-JP" altLang="en-US" sz="24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02C699-3220-5249-BEC2-A5D16331CB7D}"/>
              </a:ext>
            </a:extLst>
          </p:cNvPr>
          <p:cNvSpPr txBox="1"/>
          <p:nvPr/>
        </p:nvSpPr>
        <p:spPr>
          <a:xfrm>
            <a:off x="725215" y="5095912"/>
            <a:ext cx="10956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気になる点：歌詞に頻出する単語を調べるのは先輩もやっていたから、何かの</a:t>
            </a:r>
            <a:endParaRPr kumimoji="1" lang="en-US" altLang="ja-JP" sz="2400" dirty="0"/>
          </a:p>
          <a:p>
            <a:r>
              <a:rPr lang="ja-JP" altLang="en-US" sz="2400"/>
              <a:t>　　　　　　参考になりそう？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11940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AA6D37-1A63-A942-9305-D19A7D48BE61}"/>
              </a:ext>
            </a:extLst>
          </p:cNvPr>
          <p:cNvSpPr txBox="1"/>
          <p:nvPr/>
        </p:nvSpPr>
        <p:spPr>
          <a:xfrm>
            <a:off x="725215" y="1697618"/>
            <a:ext cx="10202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タイトル：リズムゲームの上達を支援するコンテンツ自動生成法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26606D5-2FD4-7B49-A481-D470B1DE1F05}"/>
              </a:ext>
            </a:extLst>
          </p:cNvPr>
          <p:cNvSpPr txBox="1"/>
          <p:nvPr/>
        </p:nvSpPr>
        <p:spPr>
          <a:xfrm>
            <a:off x="725215" y="2715078"/>
            <a:ext cx="4333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著者：</a:t>
            </a:r>
            <a:r>
              <a:rPr kumimoji="1" lang="en-US" altLang="ja-JP" sz="2400" dirty="0" err="1"/>
              <a:t>Yubin</a:t>
            </a:r>
            <a:r>
              <a:rPr kumimoji="1" lang="en-US" altLang="ja-JP" sz="2400" dirty="0"/>
              <a:t> Liang</a:t>
            </a:r>
            <a:r>
              <a:rPr kumimoji="1" lang="ja-JP" altLang="en-US" sz="2400"/>
              <a:t>、池田　心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D3B3BE1-F7EC-A74E-8516-A9B7418E2E9B}"/>
              </a:ext>
            </a:extLst>
          </p:cNvPr>
          <p:cNvSpPr txBox="1"/>
          <p:nvPr/>
        </p:nvSpPr>
        <p:spPr>
          <a:xfrm>
            <a:off x="536028" y="557048"/>
            <a:ext cx="1241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/>
              <a:t>2</a:t>
            </a:r>
            <a:r>
              <a:rPr kumimoji="1" lang="ja-JP" altLang="en-US" sz="3200" b="1"/>
              <a:t>つめ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8EB89D7-F79D-C542-9D58-C301A714134A}"/>
              </a:ext>
            </a:extLst>
          </p:cNvPr>
          <p:cNvSpPr txBox="1"/>
          <p:nvPr/>
        </p:nvSpPr>
        <p:spPr>
          <a:xfrm>
            <a:off x="725215" y="3681258"/>
            <a:ext cx="106490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要約：ディープラーニングを用いて、音声素材から自動的に譜面生成を行う</a:t>
            </a:r>
            <a:endParaRPr kumimoji="1" lang="en-US" altLang="ja-JP" sz="2400" dirty="0"/>
          </a:p>
          <a:p>
            <a:r>
              <a:rPr kumimoji="1" lang="ja-JP" altLang="en-US" sz="2400"/>
              <a:t>研究。</a:t>
            </a:r>
            <a:endParaRPr kumimoji="1" lang="en-US" altLang="ja-JP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02C699-3220-5249-BEC2-A5D16331CB7D}"/>
              </a:ext>
            </a:extLst>
          </p:cNvPr>
          <p:cNvSpPr txBox="1"/>
          <p:nvPr/>
        </p:nvSpPr>
        <p:spPr>
          <a:xfrm>
            <a:off x="725215" y="5095912"/>
            <a:ext cx="106490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気になる点：楽曲から譜面を自動生成ってことは、その曲のメロディとかの</a:t>
            </a:r>
            <a:endParaRPr kumimoji="1" lang="en-US" altLang="ja-JP" sz="2400" dirty="0"/>
          </a:p>
          <a:p>
            <a:r>
              <a:rPr lang="ja-JP" altLang="en-US" sz="2400"/>
              <a:t>　　　　　　特徴をとってるのでは？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51918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AA6D37-1A63-A942-9305-D19A7D48BE61}"/>
              </a:ext>
            </a:extLst>
          </p:cNvPr>
          <p:cNvSpPr txBox="1"/>
          <p:nvPr/>
        </p:nvSpPr>
        <p:spPr>
          <a:xfrm>
            <a:off x="725215" y="1697618"/>
            <a:ext cx="10202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タイトル：</a:t>
            </a:r>
            <a:r>
              <a:rPr kumimoji="1" lang="en-US" altLang="ja-JP" sz="2400" dirty="0"/>
              <a:t>RBM</a:t>
            </a:r>
            <a:r>
              <a:rPr kumimoji="1" lang="ja-JP" altLang="en-US" sz="2400"/>
              <a:t>を用いた楽器音基底と演奏情報への分離による多重音解析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26606D5-2FD4-7B49-A481-D470B1DE1F05}"/>
              </a:ext>
            </a:extLst>
          </p:cNvPr>
          <p:cNvSpPr txBox="1"/>
          <p:nvPr/>
        </p:nvSpPr>
        <p:spPr>
          <a:xfrm>
            <a:off x="725215" y="2715078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著者：荒川　賢也、中鹿　亘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D3B3BE1-F7EC-A74E-8516-A9B7418E2E9B}"/>
              </a:ext>
            </a:extLst>
          </p:cNvPr>
          <p:cNvSpPr txBox="1"/>
          <p:nvPr/>
        </p:nvSpPr>
        <p:spPr>
          <a:xfrm>
            <a:off x="536028" y="557048"/>
            <a:ext cx="1241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/>
              <a:t>3</a:t>
            </a:r>
            <a:r>
              <a:rPr kumimoji="1" lang="ja-JP" altLang="en-US" sz="3200" b="1"/>
              <a:t>つめ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8EB89D7-F79D-C542-9D58-C301A714134A}"/>
              </a:ext>
            </a:extLst>
          </p:cNvPr>
          <p:cNvSpPr txBox="1"/>
          <p:nvPr/>
        </p:nvSpPr>
        <p:spPr>
          <a:xfrm>
            <a:off x="725215" y="3681258"/>
            <a:ext cx="112646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要約：自動作曲に膨大な楽譜データが必要とされるなかで、波形信号から楽譜を</a:t>
            </a:r>
            <a:endParaRPr kumimoji="1" lang="en-US" altLang="ja-JP" sz="2400" dirty="0"/>
          </a:p>
          <a:p>
            <a:r>
              <a:rPr kumimoji="1" lang="ja-JP" altLang="en-US" sz="2400"/>
              <a:t>自動生成するタスクは重要。しかし楽器音には倍音が含まれているため、困難。</a:t>
            </a:r>
            <a:endParaRPr kumimoji="1" lang="en-US" altLang="ja-JP" sz="2400" dirty="0"/>
          </a:p>
          <a:p>
            <a:r>
              <a:rPr kumimoji="1" lang="en-US" altLang="ja-JP" sz="2400" dirty="0"/>
              <a:t>RBM</a:t>
            </a:r>
            <a:r>
              <a:rPr kumimoji="1" lang="ja-JP" altLang="en-US" sz="2400"/>
              <a:t>を用いて、音楽の波形信号を楽器音と演奏情報に分離する。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02C699-3220-5249-BEC2-A5D16331CB7D}"/>
              </a:ext>
            </a:extLst>
          </p:cNvPr>
          <p:cNvSpPr txBox="1"/>
          <p:nvPr/>
        </p:nvSpPr>
        <p:spPr>
          <a:xfrm>
            <a:off x="725215" y="5095912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気になる点：波形を分析するというのが気になった。</a:t>
            </a:r>
          </a:p>
        </p:txBody>
      </p:sp>
    </p:spTree>
    <p:extLst>
      <p:ext uri="{BB962C8B-B14F-4D97-AF65-F5344CB8AC3E}">
        <p14:creationId xmlns:p14="http://schemas.microsoft.com/office/powerpoint/2010/main" val="387773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AA6D37-1A63-A942-9305-D19A7D48BE61}"/>
              </a:ext>
            </a:extLst>
          </p:cNvPr>
          <p:cNvSpPr txBox="1"/>
          <p:nvPr/>
        </p:nvSpPr>
        <p:spPr>
          <a:xfrm>
            <a:off x="725215" y="1697618"/>
            <a:ext cx="1043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タイトル：深層学習における学習ネットワークからの分類パターンの抽出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26606D5-2FD4-7B49-A481-D470B1DE1F05}"/>
              </a:ext>
            </a:extLst>
          </p:cNvPr>
          <p:cNvSpPr txBox="1"/>
          <p:nvPr/>
        </p:nvSpPr>
        <p:spPr>
          <a:xfrm>
            <a:off x="725215" y="2715078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著者：安藤　雅行、河原　吉伸、砂山　渡、畑中　裕司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D3B3BE1-F7EC-A74E-8516-A9B7418E2E9B}"/>
              </a:ext>
            </a:extLst>
          </p:cNvPr>
          <p:cNvSpPr txBox="1"/>
          <p:nvPr/>
        </p:nvSpPr>
        <p:spPr>
          <a:xfrm>
            <a:off x="536028" y="557048"/>
            <a:ext cx="1241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4</a:t>
            </a:r>
            <a:r>
              <a:rPr kumimoji="1" lang="ja-JP" altLang="en-US" sz="3200" b="1"/>
              <a:t>つめ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8EB89D7-F79D-C542-9D58-C301A714134A}"/>
              </a:ext>
            </a:extLst>
          </p:cNvPr>
          <p:cNvSpPr txBox="1"/>
          <p:nvPr/>
        </p:nvSpPr>
        <p:spPr>
          <a:xfrm>
            <a:off x="725215" y="3681258"/>
            <a:ext cx="10700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要約：</a:t>
            </a:r>
            <a:r>
              <a:rPr kumimoji="1" lang="en-US" altLang="ja-JP" sz="2400" dirty="0"/>
              <a:t>RNN</a:t>
            </a:r>
            <a:r>
              <a:rPr kumimoji="1" lang="ja-JP" altLang="en-US" sz="2400"/>
              <a:t>を使用し、テキスト集合の学習によって、出力特有の特徴となる</a:t>
            </a:r>
            <a:endParaRPr kumimoji="1" lang="en-US" altLang="ja-JP" sz="2400" dirty="0"/>
          </a:p>
          <a:p>
            <a:r>
              <a:rPr lang="ja-JP" altLang="en-US" sz="2400"/>
              <a:t>　　　分類パターンの抽出を行うシステムの提案。</a:t>
            </a:r>
            <a:endParaRPr kumimoji="1" lang="ja-JP" altLang="en-US" sz="24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02C699-3220-5249-BEC2-A5D16331CB7D}"/>
              </a:ext>
            </a:extLst>
          </p:cNvPr>
          <p:cNvSpPr txBox="1"/>
          <p:nvPr/>
        </p:nvSpPr>
        <p:spPr>
          <a:xfrm>
            <a:off x="725215" y="5095912"/>
            <a:ext cx="849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気になる点：テキスト集合に対する深層学習でパターン検出</a:t>
            </a:r>
          </a:p>
        </p:txBody>
      </p:sp>
    </p:spTree>
    <p:extLst>
      <p:ext uri="{BB962C8B-B14F-4D97-AF65-F5344CB8AC3E}">
        <p14:creationId xmlns:p14="http://schemas.microsoft.com/office/powerpoint/2010/main" val="310940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AA6D37-1A63-A942-9305-D19A7D48BE61}"/>
              </a:ext>
            </a:extLst>
          </p:cNvPr>
          <p:cNvSpPr txBox="1"/>
          <p:nvPr/>
        </p:nvSpPr>
        <p:spPr>
          <a:xfrm>
            <a:off x="725215" y="1697618"/>
            <a:ext cx="11229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タイトル：時系列深層学習に基づく難易度関係モデルを用いたダンスゲーム譜面難易度の自動調整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26606D5-2FD4-7B49-A481-D470B1DE1F05}"/>
              </a:ext>
            </a:extLst>
          </p:cNvPr>
          <p:cNvSpPr txBox="1"/>
          <p:nvPr/>
        </p:nvSpPr>
        <p:spPr>
          <a:xfrm>
            <a:off x="725215" y="2715078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著者：辻野　雄大、山西　良典、西原　陽子、福本　淳一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D3B3BE1-F7EC-A74E-8516-A9B7418E2E9B}"/>
              </a:ext>
            </a:extLst>
          </p:cNvPr>
          <p:cNvSpPr txBox="1"/>
          <p:nvPr/>
        </p:nvSpPr>
        <p:spPr>
          <a:xfrm>
            <a:off x="536028" y="557048"/>
            <a:ext cx="1241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5</a:t>
            </a:r>
            <a:r>
              <a:rPr kumimoji="1" lang="ja-JP" altLang="en-US" sz="3200" b="1"/>
              <a:t>つめ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8EB89D7-F79D-C542-9D58-C301A714134A}"/>
              </a:ext>
            </a:extLst>
          </p:cNvPr>
          <p:cNvSpPr txBox="1"/>
          <p:nvPr/>
        </p:nvSpPr>
        <p:spPr>
          <a:xfrm>
            <a:off x="725215" y="3681258"/>
            <a:ext cx="11572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要約：同じ曲に対して難易度が異なる複数の譜面が存在することに着目。高難易度</a:t>
            </a:r>
            <a:endParaRPr kumimoji="1" lang="en-US" altLang="ja-JP" sz="2400" dirty="0"/>
          </a:p>
          <a:p>
            <a:r>
              <a:rPr lang="ja-JP" altLang="en-US" sz="2400"/>
              <a:t>の音楽的特徴を入力、低難易度の譜面を出力そする時系列深層学習モデルを構築。</a:t>
            </a:r>
            <a:endParaRPr lang="en-US" altLang="ja-JP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02C699-3220-5249-BEC2-A5D16331CB7D}"/>
              </a:ext>
            </a:extLst>
          </p:cNvPr>
          <p:cNvSpPr txBox="1"/>
          <p:nvPr/>
        </p:nvSpPr>
        <p:spPr>
          <a:xfrm>
            <a:off x="725215" y="5095912"/>
            <a:ext cx="4665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気になる点：</a:t>
            </a:r>
            <a:r>
              <a:rPr kumimoji="1" lang="en-US" altLang="ja-JP" sz="2400" dirty="0"/>
              <a:t>2</a:t>
            </a:r>
            <a:r>
              <a:rPr kumimoji="1" lang="ja-JP" altLang="en-US" sz="2400"/>
              <a:t>つめとほぼ同じ。</a:t>
            </a:r>
          </a:p>
        </p:txBody>
      </p:sp>
    </p:spTree>
    <p:extLst>
      <p:ext uri="{BB962C8B-B14F-4D97-AF65-F5344CB8AC3E}">
        <p14:creationId xmlns:p14="http://schemas.microsoft.com/office/powerpoint/2010/main" val="3442948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431</Words>
  <Application>Microsoft Macintosh PowerPoint</Application>
  <PresentationFormat>ワイド画面</PresentationFormat>
  <Paragraphs>33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松田　理美</dc:creator>
  <cp:lastModifiedBy>松田　理美</cp:lastModifiedBy>
  <cp:revision>5</cp:revision>
  <dcterms:created xsi:type="dcterms:W3CDTF">2020-04-28T03:38:51Z</dcterms:created>
  <dcterms:modified xsi:type="dcterms:W3CDTF">2020-04-28T04:32:29Z</dcterms:modified>
</cp:coreProperties>
</file>