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15cba3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15cba3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215cba3f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215cba3f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15cba3f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15cba3f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215cba3f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215cba3f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215cba3f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215cba3f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215cba3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215cba3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5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Сайт ресторана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Коротков Илья Николаевич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Идея: сделать сайт для заказа еды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Сделать простой и понятный дизайн сайта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2. Реализовать работоспособность сайта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реализации(технологии)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Библиотеки: </a:t>
            </a:r>
            <a:r>
              <a:rPr lang="ru"/>
              <a:t>sqlalchemy</a:t>
            </a:r>
            <a:r>
              <a:rPr lang="ru"/>
              <a:t>, datetime, os, flask, </a:t>
            </a:r>
            <a:r>
              <a:rPr lang="ru"/>
              <a:t>flask_login, flask_wtf, wtforms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Фреймворки: bootstrap 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966"/>
              <a:t>В базе данных 6 таблиц: delivery, desks, foods, orders, users, vacancy</a:t>
            </a:r>
            <a:endParaRPr sz="296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users - хранение пользователей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foods - хранение товаров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vacancy - хранение вакансий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desks - хранение столов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orders - хранение корзины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60"/>
              <a:t>delivery - хранение заказов</a:t>
            </a:r>
            <a:endParaRPr sz="276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Регистрация и авторизация пользователей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вакансий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товаров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Добавление в корзину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Оформление заказа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ru" sz="2100">
                <a:solidFill>
                  <a:schemeClr val="dk1"/>
                </a:solidFill>
              </a:rPr>
              <a:t>Вывод:</a:t>
            </a:r>
            <a:r>
              <a:rPr lang="ru"/>
              <a:t> </a:t>
            </a:r>
            <a:r>
              <a:rPr lang="ru" sz="2000"/>
              <a:t>цель выполнена и достигнута работоспособность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</a:rPr>
              <a:t>Возможность доработки</a:t>
            </a:r>
            <a:r>
              <a:rPr b="1" lang="ru" sz="2100">
                <a:solidFill>
                  <a:schemeClr val="dk1"/>
                </a:solidFill>
              </a:rPr>
              <a:t>: </a:t>
            </a:r>
            <a:r>
              <a:rPr lang="ru" sz="2000"/>
              <a:t>исправление некоторых ошибок,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доработка функционала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