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-78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1B36-A982-4D8A-8520-CE2B988ACE7E}" type="datetimeFigureOut">
              <a:rPr kumimoji="1" lang="ja-JP" altLang="en-US" smtClean="0"/>
              <a:pPr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8959-146F-4F6A-AB21-33DA8F90B3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44322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1B36-A982-4D8A-8520-CE2B988ACE7E}" type="datetimeFigureOut">
              <a:rPr kumimoji="1" lang="ja-JP" altLang="en-US" smtClean="0"/>
              <a:pPr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8959-146F-4F6A-AB21-33DA8F90B3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26897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1B36-A982-4D8A-8520-CE2B988ACE7E}" type="datetimeFigureOut">
              <a:rPr kumimoji="1" lang="ja-JP" altLang="en-US" smtClean="0"/>
              <a:pPr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8959-146F-4F6A-AB21-33DA8F90B3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1080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1B36-A982-4D8A-8520-CE2B988ACE7E}" type="datetimeFigureOut">
              <a:rPr kumimoji="1" lang="ja-JP" altLang="en-US" smtClean="0"/>
              <a:pPr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8959-146F-4F6A-AB21-33DA8F90B3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34758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1B36-A982-4D8A-8520-CE2B988ACE7E}" type="datetimeFigureOut">
              <a:rPr kumimoji="1" lang="ja-JP" altLang="en-US" smtClean="0"/>
              <a:pPr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8959-146F-4F6A-AB21-33DA8F90B3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60687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1B36-A982-4D8A-8520-CE2B988ACE7E}" type="datetimeFigureOut">
              <a:rPr kumimoji="1" lang="ja-JP" altLang="en-US" smtClean="0"/>
              <a:pPr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8959-146F-4F6A-AB21-33DA8F90B3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5333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1B36-A982-4D8A-8520-CE2B988ACE7E}" type="datetimeFigureOut">
              <a:rPr kumimoji="1" lang="ja-JP" altLang="en-US" smtClean="0"/>
              <a:pPr/>
              <a:t>2017/6/2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8959-146F-4F6A-AB21-33DA8F90B3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1095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1B36-A982-4D8A-8520-CE2B988ACE7E}" type="datetimeFigureOut">
              <a:rPr kumimoji="1" lang="ja-JP" altLang="en-US" smtClean="0"/>
              <a:pPr/>
              <a:t>2017/6/2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8959-146F-4F6A-AB21-33DA8F90B3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8592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1B36-A982-4D8A-8520-CE2B988ACE7E}" type="datetimeFigureOut">
              <a:rPr kumimoji="1" lang="ja-JP" altLang="en-US" smtClean="0"/>
              <a:pPr/>
              <a:t>2017/6/2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8959-146F-4F6A-AB21-33DA8F90B3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1063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1B36-A982-4D8A-8520-CE2B988ACE7E}" type="datetimeFigureOut">
              <a:rPr kumimoji="1" lang="ja-JP" altLang="en-US" smtClean="0"/>
              <a:pPr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8959-146F-4F6A-AB21-33DA8F90B3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45307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1B36-A982-4D8A-8520-CE2B988ACE7E}" type="datetimeFigureOut">
              <a:rPr kumimoji="1" lang="ja-JP" altLang="en-US" smtClean="0"/>
              <a:pPr/>
              <a:t>2017/6/2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8959-146F-4F6A-AB21-33DA8F90B3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6481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1B36-A982-4D8A-8520-CE2B988ACE7E}" type="datetimeFigureOut">
              <a:rPr kumimoji="1" lang="ja-JP" altLang="en-US" smtClean="0"/>
              <a:pPr/>
              <a:t>2017/6/2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E8959-146F-4F6A-AB21-33DA8F90B3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7121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70629" y="1585685"/>
            <a:ext cx="1638300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 smtClean="0"/>
          </a:p>
          <a:p>
            <a:pPr algn="ctr"/>
            <a:r>
              <a:rPr lang="ja-JP" altLang="en-US" dirty="0" smtClean="0"/>
              <a:t>出口</a:t>
            </a:r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91550" y="4457700"/>
            <a:ext cx="1638300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 smtClean="0"/>
          </a:p>
          <a:p>
            <a:pPr algn="ctr"/>
            <a:r>
              <a:rPr lang="ja-JP" altLang="en-US" dirty="0" smtClean="0"/>
              <a:t>松本</a:t>
            </a:r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46950" y="1536700"/>
            <a:ext cx="1638300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ja-JP" dirty="0" smtClean="0"/>
          </a:p>
          <a:p>
            <a:pPr algn="ctr"/>
            <a:r>
              <a:rPr lang="ja-JP" altLang="en-US" dirty="0" smtClean="0"/>
              <a:t>植山</a:t>
            </a:r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11300" y="4457700"/>
            <a:ext cx="1638300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 smtClean="0"/>
          </a:p>
          <a:p>
            <a:pPr algn="ctr"/>
            <a:r>
              <a:rPr lang="ja-JP" altLang="en-US" dirty="0" smtClean="0"/>
              <a:t>金田</a:t>
            </a:r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728133" y="3274600"/>
            <a:ext cx="10380134" cy="61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endCxn id="5" idx="0"/>
          </p:cNvCxnSpPr>
          <p:nvPr/>
        </p:nvCxnSpPr>
        <p:spPr>
          <a:xfrm>
            <a:off x="2330450" y="3302000"/>
            <a:ext cx="0" cy="1155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" idx="2"/>
          </p:cNvCxnSpPr>
          <p:nvPr/>
        </p:nvCxnSpPr>
        <p:spPr>
          <a:xfrm>
            <a:off x="3489779" y="2509015"/>
            <a:ext cx="0" cy="854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4" idx="2"/>
          </p:cNvCxnSpPr>
          <p:nvPr/>
        </p:nvCxnSpPr>
        <p:spPr>
          <a:xfrm>
            <a:off x="8166100" y="2460030"/>
            <a:ext cx="0" cy="867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3" idx="0"/>
          </p:cNvCxnSpPr>
          <p:nvPr/>
        </p:nvCxnSpPr>
        <p:spPr>
          <a:xfrm flipV="1">
            <a:off x="9410700" y="3340100"/>
            <a:ext cx="0" cy="111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295400" y="613370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150.89.212.40</a:t>
            </a:r>
            <a:endParaRPr kumimoji="1" lang="en-US" altLang="ja-JP" dirty="0" smtClean="0"/>
          </a:p>
          <a:p>
            <a:r>
              <a:rPr lang="en-US" altLang="ja-JP" dirty="0" smtClean="0"/>
              <a:t>MAC </a:t>
            </a:r>
            <a:r>
              <a:rPr lang="en-US" altLang="ja-JP" dirty="0" smtClean="0"/>
              <a:t>c8:cb:b8:2a:e6:63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45116" y="5629406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150.89.212.39</a:t>
            </a:r>
            <a:endParaRPr kumimoji="1" lang="en-US" altLang="ja-JP" dirty="0" smtClean="0"/>
          </a:p>
          <a:p>
            <a:r>
              <a:rPr lang="en-US" altLang="ja-JP" dirty="0" smtClean="0"/>
              <a:t>MAC </a:t>
            </a:r>
            <a:r>
              <a:rPr lang="en-US" altLang="ja-JP" dirty="0" smtClean="0"/>
              <a:t>c8:cb:b8:2a:e6:cc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232650" y="676597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150.89.212.37</a:t>
            </a:r>
            <a:endParaRPr kumimoji="1" lang="en-US" altLang="ja-JP" dirty="0" smtClean="0"/>
          </a:p>
          <a:p>
            <a:r>
              <a:rPr lang="en-US" altLang="ja-JP" dirty="0" smtClean="0"/>
              <a:t>MAC </a:t>
            </a:r>
            <a:r>
              <a:rPr lang="en-US" altLang="ja-JP" dirty="0" smtClean="0"/>
              <a:t>c8:cb:b8:2a:e6:88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26350" y="5710303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IP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150.89.212.38</a:t>
            </a:r>
            <a:endParaRPr kumimoji="1" lang="en-US" altLang="ja-JP" dirty="0" smtClean="0"/>
          </a:p>
          <a:p>
            <a:r>
              <a:rPr lang="en-US" altLang="ja-JP" dirty="0" smtClean="0"/>
              <a:t>MAC </a:t>
            </a:r>
            <a:r>
              <a:rPr lang="en-US" altLang="ja-JP" dirty="0" smtClean="0"/>
              <a:t>c8:cb:b8:2a:e6:a1</a:t>
            </a:r>
            <a:endParaRPr kumimoji="1" lang="ja-JP" altLang="en-US" dirty="0"/>
          </a:p>
        </p:txBody>
      </p:sp>
      <p:cxnSp>
        <p:nvCxnSpPr>
          <p:cNvPr id="8" name="曲線コネクタ 7"/>
          <p:cNvCxnSpPr>
            <a:stCxn id="2" idx="2"/>
            <a:endCxn id="3" idx="1"/>
          </p:cNvCxnSpPr>
          <p:nvPr/>
        </p:nvCxnSpPr>
        <p:spPr>
          <a:xfrm rot="16200000" flipH="1">
            <a:off x="4835489" y="1163304"/>
            <a:ext cx="2410350" cy="5101771"/>
          </a:xfrm>
          <a:prstGeom prst="curved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線コネクタ 10"/>
          <p:cNvCxnSpPr>
            <a:stCxn id="2" idx="2"/>
          </p:cNvCxnSpPr>
          <p:nvPr/>
        </p:nvCxnSpPr>
        <p:spPr>
          <a:xfrm rot="5400000">
            <a:off x="2073471" y="3015917"/>
            <a:ext cx="1923211" cy="9094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20"/>
          <p:cNvCxnSpPr>
            <a:stCxn id="2" idx="2"/>
            <a:endCxn id="4" idx="1"/>
          </p:cNvCxnSpPr>
          <p:nvPr/>
        </p:nvCxnSpPr>
        <p:spPr>
          <a:xfrm rot="5400000" flipH="1" flipV="1">
            <a:off x="5163039" y="325104"/>
            <a:ext cx="510650" cy="3857171"/>
          </a:xfrm>
          <a:prstGeom prst="curvedConnector4">
            <a:avLst>
              <a:gd name="adj1" fmla="val -44766"/>
              <a:gd name="adj2" fmla="val 6061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2971800" y="2563586"/>
            <a:ext cx="212271" cy="1894114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794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</Words>
  <Application>Microsoft Office PowerPoint</Application>
  <PresentationFormat>ユーザー設定</PresentationFormat>
  <Paragraphs>16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Kitaba</dc:creator>
  <cp:lastModifiedBy>情報センター</cp:lastModifiedBy>
  <cp:revision>10</cp:revision>
  <dcterms:created xsi:type="dcterms:W3CDTF">2015-07-01T05:38:39Z</dcterms:created>
  <dcterms:modified xsi:type="dcterms:W3CDTF">2017-06-02T05:55:06Z</dcterms:modified>
</cp:coreProperties>
</file>